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72" r:id="rId7"/>
    <p:sldId id="258" r:id="rId8"/>
    <p:sldId id="265" r:id="rId9"/>
    <p:sldId id="271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140" autoAdjust="0"/>
  </p:normalViewPr>
  <p:slideViewPr>
    <p:cSldViewPr snapToGrid="0" showGuides="1">
      <p:cViewPr varScale="1">
        <p:scale>
          <a:sx n="101" d="100"/>
          <a:sy n="101" d="100"/>
        </p:scale>
        <p:origin x="936" y="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F1EBE-27EA-4BA2-A156-262B7283594A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144C-D36D-483C-8D61-DEAF1A0C9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2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17-02777-y#ref-CR4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nature.com/articles/s41598-017-02777-y#ref-CR12" TargetMode="External"/><Relationship Id="rId4" Type="http://schemas.openxmlformats.org/officeDocument/2006/relationships/hyperlink" Target="http://www.mathworks.com/products/matlab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SSWS hit,</a:t>
            </a:r>
            <a:r>
              <a:rPr lang="en-US" baseline="0" dirty="0"/>
              <a:t> natural experiment to examine strength of keystone species hypothesis</a:t>
            </a:r>
          </a:p>
          <a:p>
            <a:r>
              <a:rPr lang="en-US" baseline="0" dirty="0"/>
              <a:t>Keystone hypothesis predicts that mussels will move into low zone, but strength seems to be variable in different locations (Bruce 1994 paper at SH, BB)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STARS grant asks a bunch of questions about mechanisms that could prevent incursion of mussels into the low zone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-recruitment of mussels and barns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-large </a:t>
            </a:r>
            <a:r>
              <a:rPr lang="en-US" baseline="0" dirty="0" err="1"/>
              <a:t>preds</a:t>
            </a:r>
            <a:r>
              <a:rPr lang="en-US" baseline="0" dirty="0"/>
              <a:t> (</a:t>
            </a:r>
            <a:r>
              <a:rPr lang="en-US" baseline="0" dirty="0" err="1"/>
              <a:t>pisaster</a:t>
            </a:r>
            <a:r>
              <a:rPr lang="en-US" baseline="0" dirty="0"/>
              <a:t> and birds)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-facilitation</a:t>
            </a:r>
          </a:p>
          <a:p>
            <a:endParaRPr lang="en-US" baseline="0" dirty="0"/>
          </a:p>
          <a:p>
            <a:r>
              <a:rPr lang="en-US" baseline="0" dirty="0"/>
              <a:t>Resilience= </a:t>
            </a:r>
            <a:r>
              <a:rPr lang="en-US" baseline="0" dirty="0" err="1"/>
              <a:t>pisaster</a:t>
            </a:r>
            <a:r>
              <a:rPr lang="en-US" baseline="0" dirty="0"/>
              <a:t> recovery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10B22-8942-834C-95AC-FCA7CF5222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5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</a:t>
            </a:r>
            <a:r>
              <a:rPr lang="en-US" baseline="0" dirty="0"/>
              <a:t> from Sarah </a:t>
            </a:r>
            <a:r>
              <a:rPr lang="en-US" baseline="0" dirty="0" err="1"/>
              <a:t>Gravem</a:t>
            </a:r>
            <a:r>
              <a:rPr lang="en-US" baseline="0" dirty="0"/>
              <a:t>, Amanda </a:t>
            </a:r>
            <a:r>
              <a:rPr lang="en-US" baseline="0" dirty="0" err="1"/>
              <a:t>Chiachi</a:t>
            </a: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Fig: x axis we have sites, and y axis we have density of each predator per meter^2</a:t>
            </a:r>
          </a:p>
          <a:p>
            <a:pPr marL="228600" indent="-228600">
              <a:buAutoNum type="arabicParenR"/>
            </a:pPr>
            <a:r>
              <a:rPr lang="en-US" dirty="0"/>
              <a:t>OR/CA break</a:t>
            </a:r>
          </a:p>
          <a:p>
            <a:pPr marL="228600" indent="-228600">
              <a:buAutoNum type="arabicParenR"/>
            </a:pPr>
            <a:r>
              <a:rPr lang="en-US" dirty="0"/>
              <a:t>Analyzed by latitude and found that densities ARE consistently higher in Oregon and California</a:t>
            </a:r>
          </a:p>
          <a:p>
            <a:pPr marL="228600" indent="-228600">
              <a:buAutoNum type="arabicParenR"/>
            </a:pPr>
            <a:r>
              <a:rPr lang="en-US" dirty="0"/>
              <a:t>Consistent among species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However, predators</a:t>
            </a:r>
            <a:r>
              <a:rPr lang="en-US" baseline="0" dirty="0"/>
              <a:t> in CA are larger than in OR… (SKIP UNLESS ASKED)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86431-C15A-5241-84BF-35ADF4A5A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Upwelling strength variation from CA to OR,</a:t>
            </a:r>
            <a:r>
              <a:rPr lang="en-US" baseline="0" dirty="0"/>
              <a:t> variation in wind, pH, DO (at SH), temp from April-September 2013</a:t>
            </a:r>
          </a:p>
          <a:p>
            <a:endParaRPr lang="en-US" baseline="0" dirty="0"/>
          </a:p>
          <a:p>
            <a:r>
              <a:rPr lang="en-US" baseline="0" dirty="0" err="1"/>
              <a:t>Foulweather</a:t>
            </a:r>
            <a:r>
              <a:rPr lang="en-US" baseline="0" dirty="0"/>
              <a:t>- lower upwelling</a:t>
            </a:r>
          </a:p>
          <a:p>
            <a:r>
              <a:rPr lang="en-US" baseline="0" dirty="0"/>
              <a:t>Perpetua, Blanco, </a:t>
            </a:r>
            <a:r>
              <a:rPr lang="en-US" baseline="0" dirty="0" err="1"/>
              <a:t>Mendo</a:t>
            </a:r>
            <a:r>
              <a:rPr lang="en-US" baseline="0" dirty="0"/>
              <a:t>- </a:t>
            </a:r>
            <a:r>
              <a:rPr lang="en-US" baseline="0"/>
              <a:t>higher upwelling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Intertidal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</a:t>
            </a:r>
            <a:r>
              <a:rPr lang="en-US" sz="12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variation across the CCLME study domain of contrasting shelf topography as delineated by the 75 m, 100 m, 200 m isobaths (magenta), and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wind-driven cross-shelf surface transport (m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 s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)(see scale inset in a). Map was generated from the ETOPO1 dataset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mante, C., Eakins, B. W. ETOPO1 1 Arc-Minute Global Relief Model: Procedures, Data Sources and Analysis. NOAA Technical Memorandum NESDIS NGDC-24. National Geophysical Data Center, NOAA, doi:&#10;                    10.7289/V5C8276M&#10;                    &#10;                   (2009)."/>
              </a:rPr>
              <a:t>42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v8.2 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http://www.mathworks.com/products/matlab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Variation in pH at the event-scale during part of the 2013 upwelling season with asterisk denoting global mean surface pH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Takahashi, T. et al. Climatological distributions of pH, pCO2, total CO2, alkalinity, and CaCO 3 saturation in the global surface ocean, and temporal changes at selected locations. Mar. Chem. &#10;                           164, 95–125 (2014)."/>
              </a:rPr>
              <a:t>12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accompanying daily wind stress (N m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at 44.65°N,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severity of low pH exposure (lower 5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percentile) across three years of deployment and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pH variability. White dotted lines in pH panels denote station locations.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fig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2013 wind forcing as indexed by along-shore wind stress at 44.65N,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intertidal pH (red) and inner-shelf pH (blue) at 44.25°N,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temperature (black) and dissolved oxygen (blue) from moorings deployed directly offshore (15 m water depth). Red line in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denotes hypoxia threshold of 65 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kg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Bold lines in 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denote low-pass filtered (40 h window LOESS filter) time-series.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Chan et al 2017 Scientific reports Persistent spatial structuring of coastal ocean acidification in the California Current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9E170-1EE9-4282-8F3D-66EDC6DD7B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6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question is the big stars grant one!</a:t>
            </a:r>
          </a:p>
          <a:p>
            <a:endParaRPr lang="en-US" dirty="0"/>
          </a:p>
          <a:p>
            <a:r>
              <a:rPr lang="en-US" dirty="0"/>
              <a:t>Second</a:t>
            </a:r>
            <a:r>
              <a:rPr lang="en-US" baseline="0" dirty="0"/>
              <a:t> questions are what I’m focused on--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9E170-1EE9-4282-8F3D-66EDC6DD7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  <a:r>
              <a:rPr lang="en-US" baseline="0" dirty="0"/>
              <a:t> so what is the actual structure of this experiment?</a:t>
            </a:r>
          </a:p>
          <a:p>
            <a:r>
              <a:rPr lang="en-US" baseline="0" dirty="0"/>
              <a:t>Site distribution</a:t>
            </a:r>
          </a:p>
          <a:p>
            <a:r>
              <a:rPr lang="en-US" baseline="0" dirty="0"/>
              <a:t>Cage inclusion experiment</a:t>
            </a:r>
          </a:p>
          <a:p>
            <a:r>
              <a:rPr lang="en-US" baseline="0" dirty="0"/>
              <a:t>Treatments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9E170-1EE9-4282-8F3D-66EDC6DD7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review; here’s a visual depiction of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experimental schematic I just described. </a:t>
            </a: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22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able to construct</a:t>
            </a:r>
            <a:r>
              <a:rPr lang="en-US" baseline="0" dirty="0" smtClean="0"/>
              <a:t> a structural equation model using experiment-derived predation strength variables (i.e. response variable is community structure or presence/absence of mussels, explanatory variables are Nucella presence, Lepta presence)</a:t>
            </a:r>
          </a:p>
          <a:p>
            <a:r>
              <a:rPr lang="en-US" baseline="0" dirty="0" smtClean="0"/>
              <a:t>Multivariate method (like PCA, NMS) that allows us to ask questions about interactions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1,260 OR photos (6 </a:t>
            </a:r>
            <a:r>
              <a:rPr lang="en-US" baseline="0" dirty="0" err="1" smtClean="0"/>
              <a:t>timepoints</a:t>
            </a:r>
            <a:r>
              <a:rPr lang="en-US" baseline="0" dirty="0" smtClean="0"/>
              <a:t>, 1/season) + 1,050 CA photos= </a:t>
            </a:r>
            <a:r>
              <a:rPr lang="en-US" b="1" baseline="0" dirty="0" smtClean="0"/>
              <a:t>2300 photos total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144C-D36D-483C-8D61-DEAF1A0C99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2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</a:t>
            </a:r>
            <a:r>
              <a:rPr lang="en-US" baseline="0" dirty="0" smtClean="0"/>
              <a:t> in example from the r package </a:t>
            </a:r>
            <a:r>
              <a:rPr lang="en-US" baseline="0" dirty="0" err="1" smtClean="0"/>
              <a:t>lavaan</a:t>
            </a:r>
            <a:r>
              <a:rPr lang="en-US" baseline="0" dirty="0" smtClean="0"/>
              <a:t>, which I’ll be using to model </a:t>
            </a:r>
          </a:p>
          <a:p>
            <a:endParaRPr lang="en-US" baseline="0" dirty="0" smtClean="0"/>
          </a:p>
          <a:p>
            <a:r>
              <a:rPr lang="en-US" dirty="0" smtClean="0"/>
              <a:t>This is a dataset that has been used by </a:t>
            </a:r>
            <a:r>
              <a:rPr lang="en-US" dirty="0" err="1" smtClean="0"/>
              <a:t>Bollen</a:t>
            </a:r>
            <a:r>
              <a:rPr lang="en-US" dirty="0" smtClean="0"/>
              <a:t> in his 1989 book on structural equation modeling (and elsewhere). “industrialization and political</a:t>
            </a:r>
            <a:r>
              <a:rPr lang="en-US" baseline="0" dirty="0" smtClean="0"/>
              <a:t> democracy”</a:t>
            </a:r>
          </a:p>
          <a:p>
            <a:endParaRPr lang="en-US" dirty="0" smtClean="0"/>
          </a:p>
          <a:p>
            <a:r>
              <a:rPr lang="en-US" dirty="0" smtClean="0"/>
              <a:t>Walks </a:t>
            </a:r>
            <a:r>
              <a:rPr lang="en-US" dirty="0" err="1" smtClean="0"/>
              <a:t>ya</a:t>
            </a:r>
            <a:r>
              <a:rPr lang="en-US" dirty="0" smtClean="0"/>
              <a:t> through generating</a:t>
            </a:r>
            <a:r>
              <a:rPr lang="en-US" baseline="0" dirty="0" smtClean="0"/>
              <a:t> the beautiful SEM on the right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frame of 75 observations of 11 variables.</a:t>
            </a:r>
          </a:p>
          <a:p>
            <a:r>
              <a:rPr lang="en-US" dirty="0" smtClean="0"/>
              <a:t>Y1 Expert ratings of the freedom of the press in 1960</a:t>
            </a:r>
          </a:p>
          <a:p>
            <a:r>
              <a:rPr lang="en-US" dirty="0" smtClean="0"/>
              <a:t>Y2 The freedom of political opposition in 1960</a:t>
            </a:r>
          </a:p>
          <a:p>
            <a:r>
              <a:rPr lang="en-US" dirty="0" smtClean="0"/>
              <a:t>Y3 The fairness of elections in 1960</a:t>
            </a:r>
          </a:p>
          <a:p>
            <a:r>
              <a:rPr lang="en-US" dirty="0" smtClean="0"/>
              <a:t>Y4 The effectiveness of the elected legislature in 1960</a:t>
            </a:r>
          </a:p>
          <a:p>
            <a:r>
              <a:rPr lang="en-US" dirty="0" smtClean="0"/>
              <a:t>Y5 Expert ratings of the freedom of the press in 1965</a:t>
            </a:r>
          </a:p>
          <a:p>
            <a:r>
              <a:rPr lang="en-US" dirty="0" smtClean="0"/>
              <a:t>Y6 The freedom of political opposition in 1965</a:t>
            </a:r>
          </a:p>
          <a:p>
            <a:r>
              <a:rPr lang="en-US" dirty="0" smtClean="0"/>
              <a:t>Y7 The fairness of elections in 1965</a:t>
            </a:r>
          </a:p>
          <a:p>
            <a:r>
              <a:rPr lang="en-US" dirty="0" smtClean="0"/>
              <a:t>Y8 The effectiveness of the elected legislature in 1965</a:t>
            </a:r>
          </a:p>
          <a:p>
            <a:r>
              <a:rPr lang="en-US" dirty="0" smtClean="0"/>
              <a:t>X1 The gross national product (GNP) per capita in 1960</a:t>
            </a:r>
          </a:p>
          <a:p>
            <a:r>
              <a:rPr lang="en-US" dirty="0" smtClean="0"/>
              <a:t>X2 The inanimate energy consumption per capita in 1960</a:t>
            </a:r>
          </a:p>
          <a:p>
            <a:r>
              <a:rPr lang="en-US" dirty="0" smtClean="0"/>
              <a:t>X3 The percentage of the labor force in industry in 1960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144C-D36D-483C-8D61-DEAF1A0C9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58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Ben: can I</a:t>
            </a:r>
            <a:r>
              <a:rPr lang="en-US" baseline="0" dirty="0" smtClean="0"/>
              <a:t> use the model I build to generate data (with noise) that, when you fit a new model to it, match the R</a:t>
            </a:r>
            <a:r>
              <a:rPr lang="en-US" baseline="30000" dirty="0" smtClean="0"/>
              <a:t>2</a:t>
            </a:r>
            <a:r>
              <a:rPr lang="en-US" baseline="0" dirty="0" smtClean="0"/>
              <a:t> of my original model?</a:t>
            </a:r>
          </a:p>
          <a:p>
            <a:r>
              <a:rPr lang="en-US" baseline="0" dirty="0" smtClean="0"/>
              <a:t>Ben: stuff of double impact factor journals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144C-D36D-483C-8D61-DEAF1A0C9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of plots</a:t>
            </a:r>
          </a:p>
          <a:p>
            <a:r>
              <a:rPr lang="en-US" dirty="0"/>
              <a:t>Left:</a:t>
            </a:r>
            <a:r>
              <a:rPr lang="en-US" baseline="0" dirty="0"/>
              <a:t> e</a:t>
            </a:r>
            <a:r>
              <a:rPr lang="en-US" dirty="0"/>
              <a:t>xample of a colonization plot from</a:t>
            </a:r>
            <a:r>
              <a:rPr lang="en-US" baseline="0" dirty="0"/>
              <a:t> SH (plot2C)- lots of inverts!</a:t>
            </a:r>
          </a:p>
          <a:p>
            <a:r>
              <a:rPr lang="en-US" baseline="0" dirty="0"/>
              <a:t>No clearing (last cleared May 2018- 4 months previous)</a:t>
            </a:r>
          </a:p>
          <a:p>
            <a:r>
              <a:rPr lang="en-US" baseline="0" dirty="0"/>
              <a:t>Lots of limpets/grazers present in plots</a:t>
            </a:r>
          </a:p>
          <a:p>
            <a:r>
              <a:rPr lang="en-US" baseline="0" dirty="0"/>
              <a:t>Not so much in cages, though some grazers present</a:t>
            </a:r>
          </a:p>
          <a:p>
            <a:endParaRPr lang="en-US" baseline="0" dirty="0"/>
          </a:p>
          <a:p>
            <a:r>
              <a:rPr lang="en-US" baseline="0" dirty="0"/>
              <a:t>Right: example of a cage plot (1NL), so 4 Nucella </a:t>
            </a:r>
            <a:r>
              <a:rPr lang="en-US" baseline="0" dirty="0" err="1"/>
              <a:t>ostrina</a:t>
            </a:r>
            <a:r>
              <a:rPr lang="en-US" baseline="0" dirty="0"/>
              <a:t> and 1 </a:t>
            </a:r>
            <a:r>
              <a:rPr lang="en-US" baseline="0" dirty="0" err="1"/>
              <a:t>Leptasterias</a:t>
            </a:r>
            <a:r>
              <a:rPr lang="en-US" baseline="0" dirty="0"/>
              <a:t> live here</a:t>
            </a:r>
          </a:p>
          <a:p>
            <a:endParaRPr lang="en-US" baseline="0" dirty="0"/>
          </a:p>
          <a:p>
            <a:r>
              <a:rPr lang="en-US" baseline="0" dirty="0"/>
              <a:t>Gives an idea of what these little communities can look like!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9E170-1EE9-4282-8F3D-66EDC6DD7B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29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Nonmetric multidimensional scaling</a:t>
            </a:r>
          </a:p>
          <a:p>
            <a:r>
              <a:rPr lang="en-US" dirty="0"/>
              <a:t>NMS- 2D</a:t>
            </a:r>
            <a:r>
              <a:rPr lang="en-US" baseline="0" dirty="0"/>
              <a:t> solution recommended, Sorensen distance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8.73261 = final stress for 2-dimensional solution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0.00030 = final instability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R²n  (nonmetric fit) =   0.9924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Plots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grouped by treatment (makes sense, pretty drastic)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we include all the species, variability is still present-overlap between treatments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Lots of things could cause this (lack of visible signal in treatment data) including predator incursion, time- are they at different successional stages?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9E170-1EE9-4282-8F3D-66EDC6DD7B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03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4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57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1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7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2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6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5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8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26CA-8D36-4BD5-9BFA-6FCA5C92EB1D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3D42-BB13-4586-BE9B-06546AD7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5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ocky intertidal z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1"/>
          <a:stretch/>
        </p:blipFill>
        <p:spPr bwMode="auto">
          <a:xfrm>
            <a:off x="0" y="-89235"/>
            <a:ext cx="12192000" cy="741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286" y="1122363"/>
            <a:ext cx="11103428" cy="2387600"/>
          </a:xfrm>
          <a:solidFill>
            <a:srgbClr val="FFFFFF">
              <a:alpha val="60000"/>
            </a:srgb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Using Structural Equation Modeling to Investigate Direct and Indirect Effects of Predators in the Rocky Intertidal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33967" y="4321008"/>
            <a:ext cx="3408947" cy="1655762"/>
          </a:xfrm>
        </p:spPr>
        <p:txBody>
          <a:bodyPr/>
          <a:lstStyle/>
          <a:p>
            <a:r>
              <a:rPr lang="en-US" dirty="0" smtClean="0"/>
              <a:t>Silke Bachhuber</a:t>
            </a:r>
          </a:p>
          <a:p>
            <a:r>
              <a:rPr lang="en-US" dirty="0" smtClean="0"/>
              <a:t>Analytical Workflows</a:t>
            </a:r>
          </a:p>
          <a:p>
            <a:r>
              <a:rPr lang="en-US" dirty="0" smtClean="0"/>
              <a:t>April 10,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9200" y="219982"/>
            <a:ext cx="10515600" cy="132556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8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6" r="16934"/>
          <a:stretch/>
        </p:blipFill>
        <p:spPr>
          <a:xfrm>
            <a:off x="-1255776" y="0"/>
            <a:ext cx="676656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r="18000"/>
          <a:stretch/>
        </p:blipFill>
        <p:spPr>
          <a:xfrm>
            <a:off x="5510784" y="0"/>
            <a:ext cx="6681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0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017" y="0"/>
            <a:ext cx="7779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2454" y="35662"/>
            <a:ext cx="10515600" cy="1325563"/>
          </a:xfrm>
        </p:spPr>
        <p:txBody>
          <a:bodyPr/>
          <a:lstStyle/>
          <a:p>
            <a:r>
              <a:rPr lang="en-US" dirty="0"/>
              <a:t>Predator Densities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A1190-F85C-B64A-8847-A1BFB27C8C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67AD51-D5EA-334C-A9ED-4EE51364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41" y="3455410"/>
            <a:ext cx="5752247" cy="3522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49C6C4-0B64-5F44-90E4-7FD1BFD37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15"/>
          <a:stretch/>
        </p:blipFill>
        <p:spPr>
          <a:xfrm>
            <a:off x="6111241" y="1201046"/>
            <a:ext cx="5889424" cy="2254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6F27B0-A606-F042-A1BC-3C52CDA745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965"/>
          <a:stretch/>
        </p:blipFill>
        <p:spPr>
          <a:xfrm>
            <a:off x="470105" y="3531599"/>
            <a:ext cx="5765820" cy="2131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2F9557-3506-0546-8BCD-786EBAE97A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37082"/>
          <a:stretch/>
        </p:blipFill>
        <p:spPr>
          <a:xfrm>
            <a:off x="470105" y="1280336"/>
            <a:ext cx="5776601" cy="2131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5E30ED-AE17-B343-AC60-C6E25DBF7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28"/>
          <a:stretch/>
        </p:blipFill>
        <p:spPr>
          <a:xfrm>
            <a:off x="470105" y="5646575"/>
            <a:ext cx="5662968" cy="1211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911E75-1F4D-994B-B5CE-798F6C738F89}"/>
              </a:ext>
            </a:extLst>
          </p:cNvPr>
          <p:cNvCxnSpPr>
            <a:cxnSpLocks/>
          </p:cNvCxnSpPr>
          <p:nvPr/>
        </p:nvCxnSpPr>
        <p:spPr>
          <a:xfrm>
            <a:off x="3625287" y="1387515"/>
            <a:ext cx="37930" cy="4309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83CE15-9FB4-6C4B-9BF9-A9FCCFAC27A8}"/>
              </a:ext>
            </a:extLst>
          </p:cNvPr>
          <p:cNvCxnSpPr>
            <a:cxnSpLocks/>
          </p:cNvCxnSpPr>
          <p:nvPr/>
        </p:nvCxnSpPr>
        <p:spPr>
          <a:xfrm>
            <a:off x="9319645" y="1353600"/>
            <a:ext cx="0" cy="42929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3A611D-B66D-F448-9CE3-481F80F891CC}"/>
              </a:ext>
            </a:extLst>
          </p:cNvPr>
          <p:cNvSpPr txBox="1"/>
          <p:nvPr/>
        </p:nvSpPr>
        <p:spPr>
          <a:xfrm>
            <a:off x="3696809" y="1276415"/>
            <a:ext cx="1513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Density X Lat: </a:t>
            </a:r>
          </a:p>
          <a:p>
            <a:pPr algn="ctr"/>
            <a:r>
              <a:rPr lang="en-US" sz="1600" dirty="0"/>
              <a:t>P = 0.062</a:t>
            </a:r>
          </a:p>
          <a:p>
            <a:pPr algn="ctr"/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0.282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FBCD6-349C-2A41-A8C3-42F015AEC310}"/>
              </a:ext>
            </a:extLst>
          </p:cNvPr>
          <p:cNvSpPr txBox="1"/>
          <p:nvPr/>
        </p:nvSpPr>
        <p:spPr>
          <a:xfrm>
            <a:off x="9583014" y="1273397"/>
            <a:ext cx="1360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Density X Lat: </a:t>
            </a:r>
          </a:p>
          <a:p>
            <a:pPr algn="ctr"/>
            <a:r>
              <a:rPr lang="en-US" sz="1600" dirty="0"/>
              <a:t>P = .018</a:t>
            </a:r>
          </a:p>
          <a:p>
            <a:pPr algn="ctr"/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0.362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676EA7-0DCC-3B45-A907-6ADFA90149CD}"/>
              </a:ext>
            </a:extLst>
          </p:cNvPr>
          <p:cNvSpPr txBox="1"/>
          <p:nvPr/>
        </p:nvSpPr>
        <p:spPr>
          <a:xfrm>
            <a:off x="3775875" y="3480387"/>
            <a:ext cx="1360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Density X Lat: </a:t>
            </a:r>
          </a:p>
          <a:p>
            <a:pPr algn="ctr"/>
            <a:r>
              <a:rPr lang="en-US" sz="1600" dirty="0"/>
              <a:t>P = 0.029</a:t>
            </a:r>
          </a:p>
          <a:p>
            <a:pPr algn="ctr"/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.018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777182-481B-B743-B51C-1B46CC7C2C42}"/>
              </a:ext>
            </a:extLst>
          </p:cNvPr>
          <p:cNvSpPr txBox="1"/>
          <p:nvPr/>
        </p:nvSpPr>
        <p:spPr>
          <a:xfrm>
            <a:off x="9543323" y="3534822"/>
            <a:ext cx="1360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Density X Lat: </a:t>
            </a:r>
          </a:p>
          <a:p>
            <a:pPr algn="ctr"/>
            <a:r>
              <a:rPr lang="en-US" sz="1600" dirty="0"/>
              <a:t>P = 0.004</a:t>
            </a:r>
          </a:p>
          <a:p>
            <a:pPr algn="ctr"/>
            <a:r>
              <a:rPr lang="en-US" sz="1600" dirty="0"/>
              <a:t>R</a:t>
            </a:r>
            <a:r>
              <a:rPr lang="en-US" sz="1600" baseline="30000" dirty="0"/>
              <a:t>2</a:t>
            </a:r>
            <a:r>
              <a:rPr lang="en-US" sz="1600" dirty="0"/>
              <a:t> = 0.004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7E73FE-824D-8945-B840-9C3B07E263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79" t="16349" r="32151" b="20436"/>
          <a:stretch/>
        </p:blipFill>
        <p:spPr>
          <a:xfrm flipH="1">
            <a:off x="5012382" y="2120395"/>
            <a:ext cx="811107" cy="7074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1EDBF5-44C0-F14C-93C8-7398D6F4244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06" t="36295" r="6669"/>
          <a:stretch/>
        </p:blipFill>
        <p:spPr>
          <a:xfrm>
            <a:off x="4956238" y="4217790"/>
            <a:ext cx="997836" cy="5983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2F74F6F-4A23-594A-84A7-524EEA4D99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176" t="20317" r="23096" b="21440"/>
          <a:stretch/>
        </p:blipFill>
        <p:spPr>
          <a:xfrm>
            <a:off x="10706257" y="2183806"/>
            <a:ext cx="983594" cy="7850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39D1DE2-0C9F-2E40-B0BE-C2A485C07C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842" t="25777" r="25853" b="28734"/>
          <a:stretch/>
        </p:blipFill>
        <p:spPr>
          <a:xfrm>
            <a:off x="10680872" y="4409291"/>
            <a:ext cx="1008979" cy="8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14688" y="6488668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 et. al. 2017 </a:t>
            </a:r>
            <a:r>
              <a:rPr lang="en-US" i="1" dirty="0" err="1"/>
              <a:t>Sci</a:t>
            </a:r>
            <a:r>
              <a:rPr lang="en-US" i="1" dirty="0"/>
              <a:t> Reports</a:t>
            </a:r>
            <a:endParaRPr lang="en-US" dirty="0"/>
          </a:p>
        </p:txBody>
      </p:sp>
      <p:pic>
        <p:nvPicPr>
          <p:cNvPr id="2054" name="Picture 6" descr="F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68" y="1704977"/>
            <a:ext cx="5998532" cy="344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9" y="1624584"/>
            <a:ext cx="5941370" cy="36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7837" y="780288"/>
            <a:ext cx="5466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system is both spatially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29728" y="780288"/>
            <a:ext cx="4584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…and temporally variable</a:t>
            </a:r>
          </a:p>
        </p:txBody>
      </p:sp>
    </p:spTree>
    <p:extLst>
      <p:ext uri="{BB962C8B-B14F-4D97-AF65-F5344CB8AC3E}">
        <p14:creationId xmlns:p14="http://schemas.microsoft.com/office/powerpoint/2010/main" val="87844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25089" y="-792329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Shape 296"/>
          <p:cNvGrpSpPr/>
          <p:nvPr/>
        </p:nvGrpSpPr>
        <p:grpSpPr>
          <a:xfrm>
            <a:off x="464689" y="1471562"/>
            <a:ext cx="5154446" cy="3094648"/>
            <a:chOff x="463" y="-259"/>
            <a:chExt cx="3454" cy="2034"/>
          </a:xfrm>
        </p:grpSpPr>
        <p:grpSp>
          <p:nvGrpSpPr>
            <p:cNvPr id="3" name="Shape 297"/>
            <p:cNvGrpSpPr/>
            <p:nvPr/>
          </p:nvGrpSpPr>
          <p:grpSpPr>
            <a:xfrm>
              <a:off x="463" y="99"/>
              <a:ext cx="3454" cy="1676"/>
              <a:chOff x="463" y="99"/>
              <a:chExt cx="3454" cy="1676"/>
            </a:xfrm>
          </p:grpSpPr>
          <p:grpSp>
            <p:nvGrpSpPr>
              <p:cNvPr id="4" name="Shape 298"/>
              <p:cNvGrpSpPr/>
              <p:nvPr/>
            </p:nvGrpSpPr>
            <p:grpSpPr>
              <a:xfrm>
                <a:off x="463" y="99"/>
                <a:ext cx="3454" cy="1676"/>
                <a:chOff x="463" y="99"/>
                <a:chExt cx="3454" cy="1676"/>
              </a:xfrm>
            </p:grpSpPr>
            <p:grpSp>
              <p:nvGrpSpPr>
                <p:cNvPr id="8" name="Shape 299"/>
                <p:cNvGrpSpPr/>
                <p:nvPr/>
              </p:nvGrpSpPr>
              <p:grpSpPr>
                <a:xfrm>
                  <a:off x="463" y="191"/>
                  <a:ext cx="3136" cy="1584"/>
                  <a:chOff x="463" y="191"/>
                  <a:chExt cx="3136" cy="1584"/>
                </a:xfrm>
              </p:grpSpPr>
              <p:grpSp>
                <p:nvGrpSpPr>
                  <p:cNvPr id="9" name="Shape 300"/>
                  <p:cNvGrpSpPr/>
                  <p:nvPr/>
                </p:nvGrpSpPr>
                <p:grpSpPr>
                  <a:xfrm>
                    <a:off x="2984" y="191"/>
                    <a:ext cx="276" cy="337"/>
                    <a:chOff x="3368" y="1223"/>
                    <a:chExt cx="276" cy="337"/>
                  </a:xfrm>
                </p:grpSpPr>
                <p:grpSp>
                  <p:nvGrpSpPr>
                    <p:cNvPr id="11" name="Shape 301"/>
                    <p:cNvGrpSpPr/>
                    <p:nvPr/>
                  </p:nvGrpSpPr>
                  <p:grpSpPr>
                    <a:xfrm>
                      <a:off x="3394" y="1223"/>
                      <a:ext cx="126" cy="166"/>
                      <a:chOff x="4736" y="1247"/>
                      <a:chExt cx="254" cy="372"/>
                    </a:xfrm>
                  </p:grpSpPr>
                  <p:sp>
                    <p:nvSpPr>
                      <p:cNvPr id="373" name="Shape 302"/>
                      <p:cNvSpPr/>
                      <p:nvPr/>
                    </p:nvSpPr>
                    <p:spPr>
                      <a:xfrm>
                        <a:off x="4736" y="1247"/>
                        <a:ext cx="254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3" extrusionOk="0">
                            <a:moveTo>
                              <a:pt x="97" y="336"/>
                            </a:moveTo>
                            <a:lnTo>
                              <a:pt x="87" y="328"/>
                            </a:lnTo>
                            <a:lnTo>
                              <a:pt x="82" y="324"/>
                            </a:lnTo>
                            <a:lnTo>
                              <a:pt x="80" y="316"/>
                            </a:lnTo>
                            <a:lnTo>
                              <a:pt x="77" y="309"/>
                            </a:lnTo>
                            <a:lnTo>
                              <a:pt x="73" y="302"/>
                            </a:lnTo>
                            <a:lnTo>
                              <a:pt x="69" y="294"/>
                            </a:lnTo>
                            <a:lnTo>
                              <a:pt x="63" y="285"/>
                            </a:lnTo>
                            <a:lnTo>
                              <a:pt x="58" y="275"/>
                            </a:lnTo>
                            <a:lnTo>
                              <a:pt x="50" y="266"/>
                            </a:lnTo>
                            <a:lnTo>
                              <a:pt x="45" y="261"/>
                            </a:lnTo>
                            <a:lnTo>
                              <a:pt x="39" y="254"/>
                            </a:lnTo>
                            <a:lnTo>
                              <a:pt x="37" y="249"/>
                            </a:lnTo>
                            <a:lnTo>
                              <a:pt x="32" y="242"/>
                            </a:lnTo>
                            <a:lnTo>
                              <a:pt x="30" y="237"/>
                            </a:lnTo>
                            <a:lnTo>
                              <a:pt x="22" y="230"/>
                            </a:lnTo>
                            <a:lnTo>
                              <a:pt x="17" y="222"/>
                            </a:lnTo>
                            <a:lnTo>
                              <a:pt x="15" y="216"/>
                            </a:lnTo>
                            <a:lnTo>
                              <a:pt x="9" y="208"/>
                            </a:lnTo>
                            <a:lnTo>
                              <a:pt x="5" y="201"/>
                            </a:lnTo>
                            <a:lnTo>
                              <a:pt x="2" y="194"/>
                            </a:lnTo>
                            <a:lnTo>
                              <a:pt x="0" y="189"/>
                            </a:lnTo>
                            <a:lnTo>
                              <a:pt x="0" y="182"/>
                            </a:lnTo>
                            <a:lnTo>
                              <a:pt x="0" y="177"/>
                            </a:lnTo>
                            <a:lnTo>
                              <a:pt x="0" y="170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2" y="146"/>
                            </a:lnTo>
                            <a:lnTo>
                              <a:pt x="1" y="141"/>
                            </a:lnTo>
                            <a:lnTo>
                              <a:pt x="7" y="131"/>
                            </a:lnTo>
                            <a:lnTo>
                              <a:pt x="7" y="122"/>
                            </a:lnTo>
                            <a:lnTo>
                              <a:pt x="10" y="117"/>
                            </a:lnTo>
                            <a:lnTo>
                              <a:pt x="13" y="110"/>
                            </a:lnTo>
                            <a:lnTo>
                              <a:pt x="15" y="105"/>
                            </a:lnTo>
                            <a:lnTo>
                              <a:pt x="17" y="98"/>
                            </a:lnTo>
                            <a:lnTo>
                              <a:pt x="19" y="93"/>
                            </a:lnTo>
                            <a:lnTo>
                              <a:pt x="25" y="84"/>
                            </a:lnTo>
                            <a:lnTo>
                              <a:pt x="27" y="76"/>
                            </a:lnTo>
                            <a:lnTo>
                              <a:pt x="30" y="69"/>
                            </a:lnTo>
                            <a:lnTo>
                              <a:pt x="34" y="62"/>
                            </a:lnTo>
                            <a:lnTo>
                              <a:pt x="37" y="57"/>
                            </a:lnTo>
                            <a:lnTo>
                              <a:pt x="40" y="50"/>
                            </a:lnTo>
                            <a:lnTo>
                              <a:pt x="43" y="46"/>
                            </a:lnTo>
                            <a:lnTo>
                              <a:pt x="47" y="38"/>
                            </a:lnTo>
                            <a:lnTo>
                              <a:pt x="50" y="34"/>
                            </a:lnTo>
                            <a:lnTo>
                              <a:pt x="54" y="26"/>
                            </a:lnTo>
                            <a:lnTo>
                              <a:pt x="58" y="22"/>
                            </a:lnTo>
                            <a:lnTo>
                              <a:pt x="62" y="17"/>
                            </a:lnTo>
                            <a:lnTo>
                              <a:pt x="69" y="14"/>
                            </a:lnTo>
                            <a:lnTo>
                              <a:pt x="75" y="12"/>
                            </a:lnTo>
                            <a:lnTo>
                              <a:pt x="82" y="7"/>
                            </a:lnTo>
                            <a:lnTo>
                              <a:pt x="88" y="5"/>
                            </a:lnTo>
                            <a:lnTo>
                              <a:pt x="95" y="2"/>
                            </a:lnTo>
                            <a:lnTo>
                              <a:pt x="103" y="3"/>
                            </a:lnTo>
                            <a:lnTo>
                              <a:pt x="110" y="2"/>
                            </a:lnTo>
                            <a:lnTo>
                              <a:pt x="117" y="0"/>
                            </a:lnTo>
                            <a:lnTo>
                              <a:pt x="130" y="0"/>
                            </a:lnTo>
                            <a:lnTo>
                              <a:pt x="142" y="0"/>
                            </a:lnTo>
                            <a:lnTo>
                              <a:pt x="150" y="2"/>
                            </a:lnTo>
                            <a:lnTo>
                              <a:pt x="158" y="2"/>
                            </a:lnTo>
                            <a:lnTo>
                              <a:pt x="165" y="5"/>
                            </a:lnTo>
                            <a:lnTo>
                              <a:pt x="175" y="7"/>
                            </a:lnTo>
                            <a:lnTo>
                              <a:pt x="188" y="12"/>
                            </a:lnTo>
                            <a:lnTo>
                              <a:pt x="195" y="17"/>
                            </a:lnTo>
                            <a:lnTo>
                              <a:pt x="201" y="19"/>
                            </a:lnTo>
                            <a:lnTo>
                              <a:pt x="211" y="24"/>
                            </a:lnTo>
                            <a:lnTo>
                              <a:pt x="218" y="31"/>
                            </a:lnTo>
                            <a:lnTo>
                              <a:pt x="223" y="38"/>
                            </a:lnTo>
                            <a:lnTo>
                              <a:pt x="233" y="45"/>
                            </a:lnTo>
                            <a:lnTo>
                              <a:pt x="235" y="50"/>
                            </a:lnTo>
                            <a:lnTo>
                              <a:pt x="241" y="58"/>
                            </a:lnTo>
                            <a:lnTo>
                              <a:pt x="244" y="62"/>
                            </a:lnTo>
                            <a:lnTo>
                              <a:pt x="246" y="69"/>
                            </a:lnTo>
                            <a:lnTo>
                              <a:pt x="248" y="74"/>
                            </a:lnTo>
                            <a:lnTo>
                              <a:pt x="248" y="81"/>
                            </a:lnTo>
                            <a:lnTo>
                              <a:pt x="251" y="87"/>
                            </a:lnTo>
                            <a:lnTo>
                              <a:pt x="251" y="93"/>
                            </a:lnTo>
                            <a:lnTo>
                              <a:pt x="251" y="98"/>
                            </a:lnTo>
                            <a:lnTo>
                              <a:pt x="251" y="105"/>
                            </a:lnTo>
                            <a:lnTo>
                              <a:pt x="254" y="110"/>
                            </a:lnTo>
                            <a:lnTo>
                              <a:pt x="254" y="120"/>
                            </a:lnTo>
                            <a:lnTo>
                              <a:pt x="254" y="129"/>
                            </a:lnTo>
                            <a:lnTo>
                              <a:pt x="254" y="136"/>
                            </a:lnTo>
                            <a:lnTo>
                              <a:pt x="253" y="144"/>
                            </a:lnTo>
                            <a:lnTo>
                              <a:pt x="253" y="151"/>
                            </a:lnTo>
                            <a:lnTo>
                              <a:pt x="253" y="158"/>
                            </a:lnTo>
                            <a:lnTo>
                              <a:pt x="253" y="165"/>
                            </a:lnTo>
                            <a:lnTo>
                              <a:pt x="253" y="170"/>
                            </a:lnTo>
                            <a:lnTo>
                              <a:pt x="253" y="177"/>
                            </a:lnTo>
                            <a:lnTo>
                              <a:pt x="253" y="184"/>
                            </a:lnTo>
                            <a:lnTo>
                              <a:pt x="251" y="191"/>
                            </a:lnTo>
                            <a:lnTo>
                              <a:pt x="248" y="199"/>
                            </a:lnTo>
                            <a:lnTo>
                              <a:pt x="246" y="208"/>
                            </a:lnTo>
                            <a:lnTo>
                              <a:pt x="244" y="218"/>
                            </a:lnTo>
                            <a:lnTo>
                              <a:pt x="240" y="225"/>
                            </a:lnTo>
                            <a:lnTo>
                              <a:pt x="238" y="232"/>
                            </a:lnTo>
                            <a:lnTo>
                              <a:pt x="236" y="242"/>
                            </a:lnTo>
                            <a:lnTo>
                              <a:pt x="233" y="249"/>
                            </a:lnTo>
                            <a:lnTo>
                              <a:pt x="231" y="254"/>
                            </a:lnTo>
                            <a:lnTo>
                              <a:pt x="228" y="264"/>
                            </a:lnTo>
                            <a:lnTo>
                              <a:pt x="223" y="273"/>
                            </a:lnTo>
                            <a:lnTo>
                              <a:pt x="220" y="280"/>
                            </a:lnTo>
                            <a:lnTo>
                              <a:pt x="218" y="287"/>
                            </a:lnTo>
                            <a:lnTo>
                              <a:pt x="214" y="299"/>
                            </a:lnTo>
                            <a:lnTo>
                              <a:pt x="210" y="306"/>
                            </a:lnTo>
                            <a:lnTo>
                              <a:pt x="208" y="314"/>
                            </a:lnTo>
                            <a:lnTo>
                              <a:pt x="203" y="321"/>
                            </a:lnTo>
                            <a:lnTo>
                              <a:pt x="201" y="326"/>
                            </a:lnTo>
                            <a:lnTo>
                              <a:pt x="198" y="333"/>
                            </a:lnTo>
                            <a:lnTo>
                              <a:pt x="195" y="338"/>
                            </a:lnTo>
                            <a:lnTo>
                              <a:pt x="190" y="345"/>
                            </a:lnTo>
                            <a:lnTo>
                              <a:pt x="188" y="350"/>
                            </a:lnTo>
                            <a:lnTo>
                              <a:pt x="183" y="352"/>
                            </a:lnTo>
                            <a:lnTo>
                              <a:pt x="175" y="359"/>
                            </a:lnTo>
                            <a:lnTo>
                              <a:pt x="170" y="361"/>
                            </a:lnTo>
                            <a:lnTo>
                              <a:pt x="163" y="366"/>
                            </a:lnTo>
                            <a:lnTo>
                              <a:pt x="158" y="369"/>
                            </a:lnTo>
                            <a:lnTo>
                              <a:pt x="150" y="369"/>
                            </a:lnTo>
                            <a:lnTo>
                              <a:pt x="143" y="372"/>
                            </a:lnTo>
                            <a:lnTo>
                              <a:pt x="135" y="372"/>
                            </a:lnTo>
                            <a:lnTo>
                              <a:pt x="127" y="372"/>
                            </a:lnTo>
                            <a:lnTo>
                              <a:pt x="120" y="364"/>
                            </a:lnTo>
                            <a:lnTo>
                              <a:pt x="118" y="357"/>
                            </a:lnTo>
                            <a:lnTo>
                              <a:pt x="113" y="349"/>
                            </a:lnTo>
                            <a:lnTo>
                              <a:pt x="110" y="345"/>
                            </a:lnTo>
                            <a:lnTo>
                              <a:pt x="97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4" name="Shape 303"/>
                      <p:cNvSpPr/>
                      <p:nvPr/>
                    </p:nvSpPr>
                    <p:spPr>
                      <a:xfrm>
                        <a:off x="4759" y="1285"/>
                        <a:ext cx="225" cy="25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7" extrusionOk="0">
                            <a:moveTo>
                              <a:pt x="49" y="256"/>
                            </a:moveTo>
                            <a:lnTo>
                              <a:pt x="45" y="247"/>
                            </a:lnTo>
                            <a:lnTo>
                              <a:pt x="42" y="242"/>
                            </a:lnTo>
                            <a:lnTo>
                              <a:pt x="38" y="236"/>
                            </a:lnTo>
                            <a:lnTo>
                              <a:pt x="35" y="232"/>
                            </a:lnTo>
                            <a:lnTo>
                              <a:pt x="33" y="226"/>
                            </a:lnTo>
                            <a:lnTo>
                              <a:pt x="30" y="221"/>
                            </a:lnTo>
                            <a:lnTo>
                              <a:pt x="25" y="212"/>
                            </a:lnTo>
                            <a:lnTo>
                              <a:pt x="22" y="205"/>
                            </a:lnTo>
                            <a:lnTo>
                              <a:pt x="20" y="199"/>
                            </a:lnTo>
                            <a:lnTo>
                              <a:pt x="18" y="192"/>
                            </a:lnTo>
                            <a:lnTo>
                              <a:pt x="15" y="188"/>
                            </a:lnTo>
                            <a:lnTo>
                              <a:pt x="12" y="181"/>
                            </a:lnTo>
                            <a:lnTo>
                              <a:pt x="10" y="177"/>
                            </a:lnTo>
                            <a:lnTo>
                              <a:pt x="7" y="171"/>
                            </a:lnTo>
                            <a:lnTo>
                              <a:pt x="7" y="166"/>
                            </a:lnTo>
                            <a:lnTo>
                              <a:pt x="5" y="160"/>
                            </a:lnTo>
                            <a:lnTo>
                              <a:pt x="5" y="155"/>
                            </a:lnTo>
                            <a:lnTo>
                              <a:pt x="3" y="146"/>
                            </a:lnTo>
                            <a:lnTo>
                              <a:pt x="2" y="140"/>
                            </a:lnTo>
                            <a:lnTo>
                              <a:pt x="0" y="133"/>
                            </a:lnTo>
                            <a:lnTo>
                              <a:pt x="0" y="127"/>
                            </a:lnTo>
                            <a:lnTo>
                              <a:pt x="0" y="122"/>
                            </a:lnTo>
                            <a:lnTo>
                              <a:pt x="0" y="116"/>
                            </a:lnTo>
                            <a:lnTo>
                              <a:pt x="0" y="111"/>
                            </a:lnTo>
                            <a:lnTo>
                              <a:pt x="3" y="105"/>
                            </a:lnTo>
                            <a:lnTo>
                              <a:pt x="3" y="100"/>
                            </a:lnTo>
                            <a:lnTo>
                              <a:pt x="5" y="94"/>
                            </a:lnTo>
                            <a:lnTo>
                              <a:pt x="5" y="89"/>
                            </a:lnTo>
                            <a:lnTo>
                              <a:pt x="8" y="83"/>
                            </a:lnTo>
                            <a:lnTo>
                              <a:pt x="7" y="79"/>
                            </a:lnTo>
                            <a:lnTo>
                              <a:pt x="10" y="72"/>
                            </a:lnTo>
                            <a:lnTo>
                              <a:pt x="12" y="67"/>
                            </a:lnTo>
                            <a:lnTo>
                              <a:pt x="15" y="62"/>
                            </a:lnTo>
                            <a:lnTo>
                              <a:pt x="17" y="57"/>
                            </a:lnTo>
                            <a:lnTo>
                              <a:pt x="20" y="50"/>
                            </a:lnTo>
                            <a:lnTo>
                              <a:pt x="22" y="45"/>
                            </a:lnTo>
                            <a:lnTo>
                              <a:pt x="25" y="39"/>
                            </a:lnTo>
                            <a:lnTo>
                              <a:pt x="27" y="35"/>
                            </a:lnTo>
                            <a:lnTo>
                              <a:pt x="33" y="28"/>
                            </a:lnTo>
                            <a:lnTo>
                              <a:pt x="37" y="24"/>
                            </a:lnTo>
                            <a:lnTo>
                              <a:pt x="42" y="17"/>
                            </a:lnTo>
                            <a:lnTo>
                              <a:pt x="47" y="13"/>
                            </a:lnTo>
                            <a:lnTo>
                              <a:pt x="52" y="11"/>
                            </a:lnTo>
                            <a:lnTo>
                              <a:pt x="59" y="6"/>
                            </a:lnTo>
                            <a:lnTo>
                              <a:pt x="65" y="6"/>
                            </a:lnTo>
                            <a:lnTo>
                              <a:pt x="68" y="2"/>
                            </a:lnTo>
                            <a:lnTo>
                              <a:pt x="75" y="2"/>
                            </a:lnTo>
                            <a:lnTo>
                              <a:pt x="82" y="0"/>
                            </a:lnTo>
                            <a:lnTo>
                              <a:pt x="92" y="0"/>
                            </a:lnTo>
                            <a:lnTo>
                              <a:pt x="100" y="0"/>
                            </a:lnTo>
                            <a:lnTo>
                              <a:pt x="110" y="2"/>
                            </a:lnTo>
                            <a:lnTo>
                              <a:pt x="117" y="1"/>
                            </a:lnTo>
                            <a:lnTo>
                              <a:pt x="127" y="4"/>
                            </a:lnTo>
                            <a:lnTo>
                              <a:pt x="134" y="6"/>
                            </a:lnTo>
                            <a:lnTo>
                              <a:pt x="142" y="10"/>
                            </a:lnTo>
                            <a:lnTo>
                              <a:pt x="150" y="13"/>
                            </a:lnTo>
                            <a:lnTo>
                              <a:pt x="157" y="17"/>
                            </a:lnTo>
                            <a:lnTo>
                              <a:pt x="165" y="21"/>
                            </a:lnTo>
                            <a:lnTo>
                              <a:pt x="172" y="26"/>
                            </a:lnTo>
                            <a:lnTo>
                              <a:pt x="175" y="32"/>
                            </a:lnTo>
                            <a:lnTo>
                              <a:pt x="180" y="39"/>
                            </a:lnTo>
                            <a:lnTo>
                              <a:pt x="185" y="46"/>
                            </a:lnTo>
                            <a:lnTo>
                              <a:pt x="188" y="50"/>
                            </a:lnTo>
                            <a:lnTo>
                              <a:pt x="192" y="57"/>
                            </a:lnTo>
                            <a:lnTo>
                              <a:pt x="195" y="61"/>
                            </a:lnTo>
                            <a:lnTo>
                              <a:pt x="197" y="67"/>
                            </a:lnTo>
                            <a:lnTo>
                              <a:pt x="202" y="72"/>
                            </a:lnTo>
                            <a:lnTo>
                              <a:pt x="202" y="78"/>
                            </a:lnTo>
                            <a:lnTo>
                              <a:pt x="205" y="83"/>
                            </a:lnTo>
                            <a:lnTo>
                              <a:pt x="207" y="90"/>
                            </a:lnTo>
                            <a:lnTo>
                              <a:pt x="210" y="94"/>
                            </a:lnTo>
                            <a:lnTo>
                              <a:pt x="212" y="102"/>
                            </a:lnTo>
                            <a:lnTo>
                              <a:pt x="215" y="109"/>
                            </a:lnTo>
                            <a:lnTo>
                              <a:pt x="215" y="116"/>
                            </a:lnTo>
                            <a:lnTo>
                              <a:pt x="217" y="122"/>
                            </a:lnTo>
                            <a:lnTo>
                              <a:pt x="217" y="127"/>
                            </a:lnTo>
                            <a:lnTo>
                              <a:pt x="219" y="133"/>
                            </a:lnTo>
                            <a:lnTo>
                              <a:pt x="220" y="137"/>
                            </a:lnTo>
                            <a:lnTo>
                              <a:pt x="219" y="144"/>
                            </a:lnTo>
                            <a:lnTo>
                              <a:pt x="223" y="148"/>
                            </a:lnTo>
                            <a:lnTo>
                              <a:pt x="222" y="155"/>
                            </a:lnTo>
                            <a:lnTo>
                              <a:pt x="223" y="160"/>
                            </a:lnTo>
                            <a:lnTo>
                              <a:pt x="222" y="166"/>
                            </a:lnTo>
                            <a:lnTo>
                              <a:pt x="225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5" name="Shape 304"/>
                      <p:cNvSpPr/>
                      <p:nvPr/>
                    </p:nvSpPr>
                    <p:spPr>
                      <a:xfrm rot="-720000">
                        <a:off x="4819" y="1438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" name="Shape 305"/>
                    <p:cNvGrpSpPr/>
                    <p:nvPr/>
                  </p:nvGrpSpPr>
                  <p:grpSpPr>
                    <a:xfrm>
                      <a:off x="3368" y="1333"/>
                      <a:ext cx="129" cy="163"/>
                      <a:chOff x="4666" y="1493"/>
                      <a:chExt cx="257" cy="367"/>
                    </a:xfrm>
                  </p:grpSpPr>
                  <p:sp>
                    <p:nvSpPr>
                      <p:cNvPr id="370" name="Shape 306"/>
                      <p:cNvSpPr/>
                      <p:nvPr/>
                    </p:nvSpPr>
                    <p:spPr>
                      <a:xfrm>
                        <a:off x="4666" y="1493"/>
                        <a:ext cx="256" cy="36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8" extrusionOk="0">
                            <a:moveTo>
                              <a:pt x="146" y="338"/>
                            </a:moveTo>
                            <a:lnTo>
                              <a:pt x="135" y="333"/>
                            </a:lnTo>
                            <a:lnTo>
                              <a:pt x="128" y="329"/>
                            </a:lnTo>
                            <a:lnTo>
                              <a:pt x="124" y="322"/>
                            </a:lnTo>
                            <a:lnTo>
                              <a:pt x="120" y="316"/>
                            </a:lnTo>
                            <a:lnTo>
                              <a:pt x="113" y="310"/>
                            </a:lnTo>
                            <a:lnTo>
                              <a:pt x="108" y="304"/>
                            </a:lnTo>
                            <a:lnTo>
                              <a:pt x="99" y="296"/>
                            </a:lnTo>
                            <a:lnTo>
                              <a:pt x="91" y="287"/>
                            </a:lnTo>
                            <a:lnTo>
                              <a:pt x="81" y="280"/>
                            </a:lnTo>
                            <a:lnTo>
                              <a:pt x="75" y="276"/>
                            </a:lnTo>
                            <a:lnTo>
                              <a:pt x="67" y="270"/>
                            </a:lnTo>
                            <a:lnTo>
                              <a:pt x="64" y="266"/>
                            </a:lnTo>
                            <a:lnTo>
                              <a:pt x="57" y="260"/>
                            </a:lnTo>
                            <a:lnTo>
                              <a:pt x="54" y="256"/>
                            </a:lnTo>
                            <a:lnTo>
                              <a:pt x="44" y="251"/>
                            </a:lnTo>
                            <a:lnTo>
                              <a:pt x="37" y="245"/>
                            </a:lnTo>
                            <a:lnTo>
                              <a:pt x="33" y="238"/>
                            </a:lnTo>
                            <a:lnTo>
                              <a:pt x="26" y="232"/>
                            </a:lnTo>
                            <a:lnTo>
                              <a:pt x="19" y="226"/>
                            </a:lnTo>
                            <a:lnTo>
                              <a:pt x="15" y="220"/>
                            </a:lnTo>
                            <a:lnTo>
                              <a:pt x="11" y="215"/>
                            </a:lnTo>
                            <a:lnTo>
                              <a:pt x="9" y="208"/>
                            </a:lnTo>
                            <a:lnTo>
                              <a:pt x="7" y="204"/>
                            </a:lnTo>
                            <a:lnTo>
                              <a:pt x="6" y="197"/>
                            </a:lnTo>
                            <a:lnTo>
                              <a:pt x="4" y="192"/>
                            </a:lnTo>
                            <a:lnTo>
                              <a:pt x="2" y="185"/>
                            </a:lnTo>
                            <a:lnTo>
                              <a:pt x="1" y="180"/>
                            </a:lnTo>
                            <a:lnTo>
                              <a:pt x="1" y="173"/>
                            </a:lnTo>
                            <a:lnTo>
                              <a:pt x="0" y="168"/>
                            </a:lnTo>
                            <a:lnTo>
                              <a:pt x="2" y="158"/>
                            </a:lnTo>
                            <a:lnTo>
                              <a:pt x="0" y="148"/>
                            </a:lnTo>
                            <a:lnTo>
                              <a:pt x="1" y="143"/>
                            </a:lnTo>
                            <a:lnTo>
                              <a:pt x="1" y="136"/>
                            </a:lnTo>
                            <a:lnTo>
                              <a:pt x="2" y="130"/>
                            </a:lnTo>
                            <a:lnTo>
                              <a:pt x="3" y="123"/>
                            </a:lnTo>
                            <a:lnTo>
                              <a:pt x="3" y="117"/>
                            </a:lnTo>
                            <a:lnTo>
                              <a:pt x="6" y="107"/>
                            </a:lnTo>
                            <a:lnTo>
                              <a:pt x="6" y="100"/>
                            </a:lnTo>
                            <a:lnTo>
                              <a:pt x="7" y="92"/>
                            </a:lnTo>
                            <a:lnTo>
                              <a:pt x="9" y="84"/>
                            </a:lnTo>
                            <a:lnTo>
                              <a:pt x="11" y="79"/>
                            </a:lnTo>
                            <a:lnTo>
                              <a:pt x="11" y="71"/>
                            </a:lnTo>
                            <a:lnTo>
                              <a:pt x="13" y="66"/>
                            </a:lnTo>
                            <a:lnTo>
                              <a:pt x="15" y="58"/>
                            </a:lnTo>
                            <a:lnTo>
                              <a:pt x="16" y="53"/>
                            </a:lnTo>
                            <a:lnTo>
                              <a:pt x="19" y="45"/>
                            </a:lnTo>
                            <a:lnTo>
                              <a:pt x="20" y="40"/>
                            </a:lnTo>
                            <a:lnTo>
                              <a:pt x="24" y="34"/>
                            </a:lnTo>
                            <a:lnTo>
                              <a:pt x="30" y="30"/>
                            </a:lnTo>
                            <a:lnTo>
                              <a:pt x="35" y="26"/>
                            </a:lnTo>
                            <a:lnTo>
                              <a:pt x="41" y="20"/>
                            </a:lnTo>
                            <a:lnTo>
                              <a:pt x="45" y="17"/>
                            </a:lnTo>
                            <a:lnTo>
                              <a:pt x="52" y="13"/>
                            </a:lnTo>
                            <a:lnTo>
                              <a:pt x="59" y="12"/>
                            </a:lnTo>
                            <a:lnTo>
                              <a:pt x="66" y="10"/>
                            </a:lnTo>
                            <a:lnTo>
                              <a:pt x="73" y="6"/>
                            </a:lnTo>
                            <a:lnTo>
                              <a:pt x="85" y="3"/>
                            </a:lnTo>
                            <a:lnTo>
                              <a:pt x="97" y="0"/>
                            </a:lnTo>
                            <a:lnTo>
                              <a:pt x="105" y="1"/>
                            </a:lnTo>
                            <a:lnTo>
                              <a:pt x="112" y="0"/>
                            </a:lnTo>
                            <a:lnTo>
                              <a:pt x="120" y="0"/>
                            </a:lnTo>
                            <a:lnTo>
                              <a:pt x="131" y="0"/>
                            </a:lnTo>
                            <a:lnTo>
                              <a:pt x="144" y="2"/>
                            </a:lnTo>
                            <a:lnTo>
                              <a:pt x="153" y="5"/>
                            </a:lnTo>
                            <a:lnTo>
                              <a:pt x="159" y="7"/>
                            </a:lnTo>
                            <a:lnTo>
                              <a:pt x="170" y="9"/>
                            </a:lnTo>
                            <a:lnTo>
                              <a:pt x="179" y="15"/>
                            </a:lnTo>
                            <a:lnTo>
                              <a:pt x="186" y="21"/>
                            </a:lnTo>
                            <a:lnTo>
                              <a:pt x="197" y="25"/>
                            </a:lnTo>
                            <a:lnTo>
                              <a:pt x="201" y="30"/>
                            </a:lnTo>
                            <a:lnTo>
                              <a:pt x="208" y="36"/>
                            </a:lnTo>
                            <a:lnTo>
                              <a:pt x="212" y="40"/>
                            </a:lnTo>
                            <a:lnTo>
                              <a:pt x="216" y="46"/>
                            </a:lnTo>
                            <a:lnTo>
                              <a:pt x="220" y="50"/>
                            </a:lnTo>
                            <a:lnTo>
                              <a:pt x="222" y="57"/>
                            </a:lnTo>
                            <a:lnTo>
                              <a:pt x="226" y="62"/>
                            </a:lnTo>
                            <a:lnTo>
                              <a:pt x="228" y="69"/>
                            </a:lnTo>
                            <a:lnTo>
                              <a:pt x="229" y="73"/>
                            </a:lnTo>
                            <a:lnTo>
                              <a:pt x="231" y="80"/>
                            </a:lnTo>
                            <a:lnTo>
                              <a:pt x="235" y="85"/>
                            </a:lnTo>
                            <a:lnTo>
                              <a:pt x="238" y="94"/>
                            </a:lnTo>
                            <a:lnTo>
                              <a:pt x="240" y="103"/>
                            </a:lnTo>
                            <a:lnTo>
                              <a:pt x="242" y="110"/>
                            </a:lnTo>
                            <a:lnTo>
                              <a:pt x="244" y="117"/>
                            </a:lnTo>
                            <a:lnTo>
                              <a:pt x="246" y="124"/>
                            </a:lnTo>
                            <a:lnTo>
                              <a:pt x="248" y="131"/>
                            </a:lnTo>
                            <a:lnTo>
                              <a:pt x="250" y="138"/>
                            </a:lnTo>
                            <a:lnTo>
                              <a:pt x="252" y="143"/>
                            </a:lnTo>
                            <a:lnTo>
                              <a:pt x="254" y="150"/>
                            </a:lnTo>
                            <a:lnTo>
                              <a:pt x="256" y="157"/>
                            </a:lnTo>
                            <a:lnTo>
                              <a:pt x="256" y="164"/>
                            </a:lnTo>
                            <a:lnTo>
                              <a:pt x="255" y="172"/>
                            </a:lnTo>
                            <a:lnTo>
                              <a:pt x="255" y="182"/>
                            </a:lnTo>
                            <a:lnTo>
                              <a:pt x="256" y="192"/>
                            </a:lnTo>
                            <a:lnTo>
                              <a:pt x="255" y="199"/>
                            </a:lnTo>
                            <a:lnTo>
                              <a:pt x="254" y="207"/>
                            </a:lnTo>
                            <a:lnTo>
                              <a:pt x="255" y="217"/>
                            </a:lnTo>
                            <a:lnTo>
                              <a:pt x="254" y="225"/>
                            </a:lnTo>
                            <a:lnTo>
                              <a:pt x="253" y="230"/>
                            </a:lnTo>
                            <a:lnTo>
                              <a:pt x="254" y="240"/>
                            </a:lnTo>
                            <a:lnTo>
                              <a:pt x="251" y="250"/>
                            </a:lnTo>
                            <a:lnTo>
                              <a:pt x="250" y="258"/>
                            </a:lnTo>
                            <a:lnTo>
                              <a:pt x="250" y="265"/>
                            </a:lnTo>
                            <a:lnTo>
                              <a:pt x="249" y="278"/>
                            </a:lnTo>
                            <a:lnTo>
                              <a:pt x="248" y="285"/>
                            </a:lnTo>
                            <a:lnTo>
                              <a:pt x="248" y="293"/>
                            </a:lnTo>
                            <a:lnTo>
                              <a:pt x="245" y="301"/>
                            </a:lnTo>
                            <a:lnTo>
                              <a:pt x="244" y="306"/>
                            </a:lnTo>
                            <a:lnTo>
                              <a:pt x="243" y="314"/>
                            </a:lnTo>
                            <a:lnTo>
                              <a:pt x="242" y="320"/>
                            </a:lnTo>
                            <a:lnTo>
                              <a:pt x="239" y="327"/>
                            </a:lnTo>
                            <a:lnTo>
                              <a:pt x="239" y="333"/>
                            </a:lnTo>
                            <a:lnTo>
                              <a:pt x="234" y="336"/>
                            </a:lnTo>
                            <a:lnTo>
                              <a:pt x="229" y="344"/>
                            </a:lnTo>
                            <a:lnTo>
                              <a:pt x="224" y="348"/>
                            </a:lnTo>
                            <a:lnTo>
                              <a:pt x="219" y="354"/>
                            </a:lnTo>
                            <a:lnTo>
                              <a:pt x="214" y="357"/>
                            </a:lnTo>
                            <a:lnTo>
                              <a:pt x="207" y="359"/>
                            </a:lnTo>
                            <a:lnTo>
                              <a:pt x="201" y="363"/>
                            </a:lnTo>
                            <a:lnTo>
                              <a:pt x="193" y="365"/>
                            </a:lnTo>
                            <a:lnTo>
                              <a:pt x="186" y="367"/>
                            </a:lnTo>
                            <a:lnTo>
                              <a:pt x="176" y="361"/>
                            </a:lnTo>
                            <a:lnTo>
                              <a:pt x="172" y="354"/>
                            </a:lnTo>
                            <a:lnTo>
                              <a:pt x="165" y="348"/>
                            </a:lnTo>
                            <a:lnTo>
                              <a:pt x="161" y="344"/>
                            </a:lnTo>
                            <a:lnTo>
                              <a:pt x="146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1" name="Shape 307"/>
                      <p:cNvSpPr/>
                      <p:nvPr/>
                    </p:nvSpPr>
                    <p:spPr>
                      <a:xfrm>
                        <a:off x="4688" y="1535"/>
                        <a:ext cx="235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6" h="261" extrusionOk="0">
                            <a:moveTo>
                              <a:pt x="89" y="260"/>
                            </a:moveTo>
                            <a:lnTo>
                              <a:pt x="82" y="252"/>
                            </a:lnTo>
                            <a:lnTo>
                              <a:pt x="78" y="248"/>
                            </a:lnTo>
                            <a:lnTo>
                              <a:pt x="72" y="243"/>
                            </a:lnTo>
                            <a:lnTo>
                              <a:pt x="68" y="240"/>
                            </a:lnTo>
                            <a:lnTo>
                              <a:pt x="64" y="234"/>
                            </a:lnTo>
                            <a:lnTo>
                              <a:pt x="60" y="230"/>
                            </a:lnTo>
                            <a:lnTo>
                              <a:pt x="53" y="223"/>
                            </a:lnTo>
                            <a:lnTo>
                              <a:pt x="49" y="216"/>
                            </a:lnTo>
                            <a:lnTo>
                              <a:pt x="45" y="211"/>
                            </a:lnTo>
                            <a:lnTo>
                              <a:pt x="40" y="205"/>
                            </a:lnTo>
                            <a:lnTo>
                              <a:pt x="37" y="201"/>
                            </a:lnTo>
                            <a:lnTo>
                              <a:pt x="33" y="195"/>
                            </a:lnTo>
                            <a:lnTo>
                              <a:pt x="29" y="192"/>
                            </a:lnTo>
                            <a:lnTo>
                              <a:pt x="25" y="186"/>
                            </a:lnTo>
                            <a:lnTo>
                              <a:pt x="23" y="182"/>
                            </a:lnTo>
                            <a:lnTo>
                              <a:pt x="19" y="176"/>
                            </a:lnTo>
                            <a:lnTo>
                              <a:pt x="18" y="172"/>
                            </a:lnTo>
                            <a:lnTo>
                              <a:pt x="13" y="164"/>
                            </a:lnTo>
                            <a:lnTo>
                              <a:pt x="11" y="157"/>
                            </a:lnTo>
                            <a:lnTo>
                              <a:pt x="7" y="152"/>
                            </a:lnTo>
                            <a:lnTo>
                              <a:pt x="5" y="145"/>
                            </a:lnTo>
                            <a:lnTo>
                              <a:pt x="4" y="141"/>
                            </a:lnTo>
                            <a:lnTo>
                              <a:pt x="2" y="135"/>
                            </a:lnTo>
                            <a:lnTo>
                              <a:pt x="1" y="130"/>
                            </a:lnTo>
                            <a:lnTo>
                              <a:pt x="2" y="124"/>
                            </a:lnTo>
                            <a:lnTo>
                              <a:pt x="1" y="119"/>
                            </a:lnTo>
                            <a:lnTo>
                              <a:pt x="1" y="112"/>
                            </a:lnTo>
                            <a:lnTo>
                              <a:pt x="0" y="108"/>
                            </a:lnTo>
                            <a:lnTo>
                              <a:pt x="1" y="101"/>
                            </a:lnTo>
                            <a:lnTo>
                              <a:pt x="0" y="97"/>
                            </a:lnTo>
                            <a:lnTo>
                              <a:pt x="0" y="90"/>
                            </a:lnTo>
                            <a:lnTo>
                              <a:pt x="1" y="85"/>
                            </a:lnTo>
                            <a:lnTo>
                              <a:pt x="2" y="79"/>
                            </a:lnTo>
                            <a:lnTo>
                              <a:pt x="3" y="74"/>
                            </a:lnTo>
                            <a:lnTo>
                              <a:pt x="4" y="67"/>
                            </a:lnTo>
                            <a:lnTo>
                              <a:pt x="5" y="62"/>
                            </a:lnTo>
                            <a:lnTo>
                              <a:pt x="5" y="55"/>
                            </a:lnTo>
                            <a:lnTo>
                              <a:pt x="7" y="51"/>
                            </a:lnTo>
                            <a:lnTo>
                              <a:pt x="10" y="43"/>
                            </a:lnTo>
                            <a:lnTo>
                              <a:pt x="13" y="38"/>
                            </a:lnTo>
                            <a:lnTo>
                              <a:pt x="16" y="31"/>
                            </a:lnTo>
                            <a:lnTo>
                              <a:pt x="20" y="25"/>
                            </a:lnTo>
                            <a:lnTo>
                              <a:pt x="24" y="22"/>
                            </a:lnTo>
                            <a:lnTo>
                              <a:pt x="30" y="17"/>
                            </a:lnTo>
                            <a:lnTo>
                              <a:pt x="35" y="15"/>
                            </a:lnTo>
                            <a:lnTo>
                              <a:pt x="36" y="10"/>
                            </a:lnTo>
                            <a:lnTo>
                              <a:pt x="44" y="9"/>
                            </a:lnTo>
                            <a:lnTo>
                              <a:pt x="50" y="5"/>
                            </a:lnTo>
                            <a:lnTo>
                              <a:pt x="60" y="3"/>
                            </a:lnTo>
                            <a:lnTo>
                              <a:pt x="67" y="1"/>
                            </a:lnTo>
                            <a:lnTo>
                              <a:pt x="77" y="1"/>
                            </a:lnTo>
                            <a:lnTo>
                              <a:pt x="84" y="0"/>
                            </a:lnTo>
                            <a:lnTo>
                              <a:pt x="95" y="0"/>
                            </a:lnTo>
                            <a:lnTo>
                              <a:pt x="102" y="1"/>
                            </a:lnTo>
                            <a:lnTo>
                              <a:pt x="111" y="3"/>
                            </a:lnTo>
                            <a:lnTo>
                              <a:pt x="119" y="3"/>
                            </a:lnTo>
                            <a:lnTo>
                              <a:pt x="128" y="6"/>
                            </a:lnTo>
                            <a:lnTo>
                              <a:pt x="136" y="9"/>
                            </a:lnTo>
                            <a:lnTo>
                              <a:pt x="145" y="11"/>
                            </a:lnTo>
                            <a:lnTo>
                              <a:pt x="148" y="17"/>
                            </a:lnTo>
                            <a:lnTo>
                              <a:pt x="156" y="23"/>
                            </a:lnTo>
                            <a:lnTo>
                              <a:pt x="162" y="28"/>
                            </a:lnTo>
                            <a:lnTo>
                              <a:pt x="166" y="32"/>
                            </a:lnTo>
                            <a:lnTo>
                              <a:pt x="172" y="37"/>
                            </a:lnTo>
                            <a:lnTo>
                              <a:pt x="176" y="40"/>
                            </a:lnTo>
                            <a:lnTo>
                              <a:pt x="180" y="46"/>
                            </a:lnTo>
                            <a:lnTo>
                              <a:pt x="187" y="49"/>
                            </a:lnTo>
                            <a:lnTo>
                              <a:pt x="188" y="56"/>
                            </a:lnTo>
                            <a:lnTo>
                              <a:pt x="192" y="60"/>
                            </a:lnTo>
                            <a:lnTo>
                              <a:pt x="196" y="65"/>
                            </a:lnTo>
                            <a:lnTo>
                              <a:pt x="200" y="69"/>
                            </a:lnTo>
                            <a:lnTo>
                              <a:pt x="204" y="77"/>
                            </a:lnTo>
                            <a:lnTo>
                              <a:pt x="209" y="83"/>
                            </a:lnTo>
                            <a:lnTo>
                              <a:pt x="211" y="89"/>
                            </a:lnTo>
                            <a:lnTo>
                              <a:pt x="214" y="95"/>
                            </a:lnTo>
                            <a:lnTo>
                              <a:pt x="216" y="99"/>
                            </a:lnTo>
                            <a:lnTo>
                              <a:pt x="220" y="105"/>
                            </a:lnTo>
                            <a:lnTo>
                              <a:pt x="222" y="109"/>
                            </a:lnTo>
                            <a:lnTo>
                              <a:pt x="223" y="115"/>
                            </a:lnTo>
                            <a:lnTo>
                              <a:pt x="227" y="119"/>
                            </a:lnTo>
                            <a:lnTo>
                              <a:pt x="228" y="126"/>
                            </a:lnTo>
                            <a:lnTo>
                              <a:pt x="230" y="130"/>
                            </a:lnTo>
                            <a:lnTo>
                              <a:pt x="231" y="136"/>
                            </a:lnTo>
                            <a:lnTo>
                              <a:pt x="235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2" name="Shape 308"/>
                      <p:cNvSpPr/>
                      <p:nvPr/>
                    </p:nvSpPr>
                    <p:spPr>
                      <a:xfrm rot="-1559999">
                        <a:off x="4781" y="1681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6" name="Shape 309"/>
                    <p:cNvGrpSpPr/>
                    <p:nvPr/>
                  </p:nvGrpSpPr>
                  <p:grpSpPr>
                    <a:xfrm>
                      <a:off x="3487" y="1285"/>
                      <a:ext cx="126" cy="165"/>
                      <a:chOff x="4922" y="1384"/>
                      <a:chExt cx="254" cy="370"/>
                    </a:xfrm>
                  </p:grpSpPr>
                  <p:sp>
                    <p:nvSpPr>
                      <p:cNvPr id="367" name="Shape 310"/>
                      <p:cNvSpPr/>
                      <p:nvPr/>
                    </p:nvSpPr>
                    <p:spPr>
                      <a:xfrm>
                        <a:off x="4922" y="1384"/>
                        <a:ext cx="254" cy="37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1" extrusionOk="0">
                            <a:moveTo>
                              <a:pt x="136" y="337"/>
                            </a:moveTo>
                            <a:lnTo>
                              <a:pt x="146" y="330"/>
                            </a:lnTo>
                            <a:lnTo>
                              <a:pt x="152" y="326"/>
                            </a:lnTo>
                            <a:lnTo>
                              <a:pt x="155" y="319"/>
                            </a:lnTo>
                            <a:lnTo>
                              <a:pt x="158" y="312"/>
                            </a:lnTo>
                            <a:lnTo>
                              <a:pt x="164" y="306"/>
                            </a:lnTo>
                            <a:lnTo>
                              <a:pt x="167" y="299"/>
                            </a:lnTo>
                            <a:lnTo>
                              <a:pt x="176" y="290"/>
                            </a:lnTo>
                            <a:lnTo>
                              <a:pt x="182" y="281"/>
                            </a:lnTo>
                            <a:lnTo>
                              <a:pt x="191" y="272"/>
                            </a:lnTo>
                            <a:lnTo>
                              <a:pt x="196" y="267"/>
                            </a:lnTo>
                            <a:lnTo>
                              <a:pt x="202" y="261"/>
                            </a:lnTo>
                            <a:lnTo>
                              <a:pt x="205" y="257"/>
                            </a:lnTo>
                            <a:lnTo>
                              <a:pt x="211" y="250"/>
                            </a:lnTo>
                            <a:lnTo>
                              <a:pt x="214" y="245"/>
                            </a:lnTo>
                            <a:lnTo>
                              <a:pt x="222" y="239"/>
                            </a:lnTo>
                            <a:lnTo>
                              <a:pt x="228" y="232"/>
                            </a:lnTo>
                            <a:lnTo>
                              <a:pt x="231" y="225"/>
                            </a:lnTo>
                            <a:lnTo>
                              <a:pt x="237" y="219"/>
                            </a:lnTo>
                            <a:lnTo>
                              <a:pt x="243" y="212"/>
                            </a:lnTo>
                            <a:lnTo>
                              <a:pt x="246" y="205"/>
                            </a:lnTo>
                            <a:lnTo>
                              <a:pt x="250" y="200"/>
                            </a:lnTo>
                            <a:lnTo>
                              <a:pt x="250" y="194"/>
                            </a:lnTo>
                            <a:lnTo>
                              <a:pt x="251" y="188"/>
                            </a:lnTo>
                            <a:lnTo>
                              <a:pt x="252" y="182"/>
                            </a:lnTo>
                            <a:lnTo>
                              <a:pt x="252" y="177"/>
                            </a:lnTo>
                            <a:lnTo>
                              <a:pt x="253" y="170"/>
                            </a:lnTo>
                            <a:lnTo>
                              <a:pt x="254" y="165"/>
                            </a:lnTo>
                            <a:lnTo>
                              <a:pt x="252" y="157"/>
                            </a:lnTo>
                            <a:lnTo>
                              <a:pt x="253" y="153"/>
                            </a:lnTo>
                            <a:lnTo>
                              <a:pt x="249" y="143"/>
                            </a:lnTo>
                            <a:lnTo>
                              <a:pt x="250" y="133"/>
                            </a:lnTo>
                            <a:lnTo>
                              <a:pt x="248" y="128"/>
                            </a:lnTo>
                            <a:lnTo>
                              <a:pt x="246" y="121"/>
                            </a:lnTo>
                            <a:lnTo>
                              <a:pt x="244" y="116"/>
                            </a:lnTo>
                            <a:lnTo>
                              <a:pt x="243" y="108"/>
                            </a:lnTo>
                            <a:lnTo>
                              <a:pt x="241" y="103"/>
                            </a:lnTo>
                            <a:lnTo>
                              <a:pt x="237" y="94"/>
                            </a:lnTo>
                            <a:lnTo>
                              <a:pt x="235" y="86"/>
                            </a:lnTo>
                            <a:lnTo>
                              <a:pt x="234" y="78"/>
                            </a:lnTo>
                            <a:lnTo>
                              <a:pt x="230" y="72"/>
                            </a:lnTo>
                            <a:lnTo>
                              <a:pt x="228" y="66"/>
                            </a:lnTo>
                            <a:lnTo>
                              <a:pt x="226" y="59"/>
                            </a:lnTo>
                            <a:lnTo>
                              <a:pt x="224" y="54"/>
                            </a:lnTo>
                            <a:lnTo>
                              <a:pt x="220" y="47"/>
                            </a:lnTo>
                            <a:lnTo>
                              <a:pt x="218" y="41"/>
                            </a:lnTo>
                            <a:lnTo>
                              <a:pt x="214" y="34"/>
                            </a:lnTo>
                            <a:lnTo>
                              <a:pt x="213" y="28"/>
                            </a:lnTo>
                            <a:lnTo>
                              <a:pt x="207" y="23"/>
                            </a:lnTo>
                            <a:lnTo>
                              <a:pt x="201" y="20"/>
                            </a:lnTo>
                            <a:lnTo>
                              <a:pt x="196" y="18"/>
                            </a:lnTo>
                            <a:lnTo>
                              <a:pt x="189" y="13"/>
                            </a:lnTo>
                            <a:lnTo>
                              <a:pt x="184" y="9"/>
                            </a:lnTo>
                            <a:lnTo>
                              <a:pt x="178" y="6"/>
                            </a:lnTo>
                            <a:lnTo>
                              <a:pt x="170" y="6"/>
                            </a:lnTo>
                            <a:lnTo>
                              <a:pt x="163" y="5"/>
                            </a:lnTo>
                            <a:lnTo>
                              <a:pt x="155" y="2"/>
                            </a:lnTo>
                            <a:lnTo>
                              <a:pt x="143" y="1"/>
                            </a:lnTo>
                            <a:lnTo>
                              <a:pt x="130" y="0"/>
                            </a:lnTo>
                            <a:lnTo>
                              <a:pt x="123" y="1"/>
                            </a:lnTo>
                            <a:lnTo>
                              <a:pt x="115" y="1"/>
                            </a:lnTo>
                            <a:lnTo>
                              <a:pt x="108" y="2"/>
                            </a:lnTo>
                            <a:lnTo>
                              <a:pt x="97" y="3"/>
                            </a:lnTo>
                            <a:lnTo>
                              <a:pt x="84" y="7"/>
                            </a:lnTo>
                            <a:lnTo>
                              <a:pt x="77" y="11"/>
                            </a:lnTo>
                            <a:lnTo>
                              <a:pt x="71" y="14"/>
                            </a:lnTo>
                            <a:lnTo>
                              <a:pt x="61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1"/>
                            </a:lnTo>
                            <a:lnTo>
                              <a:pt x="27" y="48"/>
                            </a:lnTo>
                            <a:lnTo>
                              <a:pt x="24" y="52"/>
                            </a:lnTo>
                            <a:lnTo>
                              <a:pt x="21" y="59"/>
                            </a:lnTo>
                            <a:lnTo>
                              <a:pt x="18" y="64"/>
                            </a:lnTo>
                            <a:lnTo>
                              <a:pt x="16" y="70"/>
                            </a:lnTo>
                            <a:lnTo>
                              <a:pt x="14" y="76"/>
                            </a:lnTo>
                            <a:lnTo>
                              <a:pt x="12" y="82"/>
                            </a:lnTo>
                            <a:lnTo>
                              <a:pt x="12" y="87"/>
                            </a:lnTo>
                            <a:lnTo>
                              <a:pt x="11" y="94"/>
                            </a:lnTo>
                            <a:lnTo>
                              <a:pt x="9" y="99"/>
                            </a:lnTo>
                            <a:lnTo>
                              <a:pt x="7" y="108"/>
                            </a:lnTo>
                            <a:lnTo>
                              <a:pt x="6" y="118"/>
                            </a:lnTo>
                            <a:lnTo>
                              <a:pt x="5" y="125"/>
                            </a:lnTo>
                            <a:lnTo>
                              <a:pt x="5" y="132"/>
                            </a:lnTo>
                            <a:lnTo>
                              <a:pt x="3" y="140"/>
                            </a:lnTo>
                            <a:lnTo>
                              <a:pt x="3" y="146"/>
                            </a:lnTo>
                            <a:lnTo>
                              <a:pt x="2" y="154"/>
                            </a:lnTo>
                            <a:lnTo>
                              <a:pt x="1" y="158"/>
                            </a:lnTo>
                            <a:lnTo>
                              <a:pt x="1" y="165"/>
                            </a:lnTo>
                            <a:lnTo>
                              <a:pt x="0" y="173"/>
                            </a:lnTo>
                            <a:lnTo>
                              <a:pt x="1" y="180"/>
                            </a:lnTo>
                            <a:lnTo>
                              <a:pt x="3" y="187"/>
                            </a:lnTo>
                            <a:lnTo>
                              <a:pt x="4" y="197"/>
                            </a:lnTo>
                            <a:lnTo>
                              <a:pt x="5" y="207"/>
                            </a:lnTo>
                            <a:lnTo>
                              <a:pt x="7" y="214"/>
                            </a:lnTo>
                            <a:lnTo>
                              <a:pt x="9" y="221"/>
                            </a:lnTo>
                            <a:lnTo>
                              <a:pt x="10" y="232"/>
                            </a:lnTo>
                            <a:lnTo>
                              <a:pt x="12" y="238"/>
                            </a:lnTo>
                            <a:lnTo>
                              <a:pt x="14" y="244"/>
                            </a:lnTo>
                            <a:lnTo>
                              <a:pt x="15" y="254"/>
                            </a:lnTo>
                            <a:lnTo>
                              <a:pt x="19" y="263"/>
                            </a:lnTo>
                            <a:lnTo>
                              <a:pt x="20" y="271"/>
                            </a:lnTo>
                            <a:lnTo>
                              <a:pt x="22" y="278"/>
                            </a:lnTo>
                            <a:lnTo>
                              <a:pt x="25" y="291"/>
                            </a:lnTo>
                            <a:lnTo>
                              <a:pt x="27" y="298"/>
                            </a:lnTo>
                            <a:lnTo>
                              <a:pt x="29" y="305"/>
                            </a:lnTo>
                            <a:lnTo>
                              <a:pt x="33" y="313"/>
                            </a:lnTo>
                            <a:lnTo>
                              <a:pt x="34" y="318"/>
                            </a:lnTo>
                            <a:lnTo>
                              <a:pt x="36" y="325"/>
                            </a:lnTo>
                            <a:lnTo>
                              <a:pt x="38" y="330"/>
                            </a:lnTo>
                            <a:lnTo>
                              <a:pt x="42" y="338"/>
                            </a:lnTo>
                            <a:lnTo>
                              <a:pt x="44" y="343"/>
                            </a:lnTo>
                            <a:lnTo>
                              <a:pt x="49" y="346"/>
                            </a:lnTo>
                            <a:lnTo>
                              <a:pt x="55" y="353"/>
                            </a:lnTo>
                            <a:lnTo>
                              <a:pt x="60" y="356"/>
                            </a:lnTo>
                            <a:lnTo>
                              <a:pt x="67" y="362"/>
                            </a:lnTo>
                            <a:lnTo>
                              <a:pt x="72" y="364"/>
                            </a:lnTo>
                            <a:lnTo>
                              <a:pt x="79" y="365"/>
                            </a:lnTo>
                            <a:lnTo>
                              <a:pt x="86" y="368"/>
                            </a:lnTo>
                            <a:lnTo>
                              <a:pt x="93" y="369"/>
                            </a:lnTo>
                            <a:lnTo>
                              <a:pt x="101" y="370"/>
                            </a:lnTo>
                            <a:lnTo>
                              <a:pt x="110" y="363"/>
                            </a:lnTo>
                            <a:lnTo>
                              <a:pt x="113" y="356"/>
                            </a:lnTo>
                            <a:lnTo>
                              <a:pt x="119" y="350"/>
                            </a:lnTo>
                            <a:lnTo>
                              <a:pt x="122" y="345"/>
                            </a:lnTo>
                            <a:lnTo>
                              <a:pt x="136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8" name="Shape 311"/>
                      <p:cNvSpPr/>
                      <p:nvPr/>
                    </p:nvSpPr>
                    <p:spPr>
                      <a:xfrm>
                        <a:off x="4922" y="1422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163" y="259"/>
                            </a:moveTo>
                            <a:lnTo>
                              <a:pt x="169" y="250"/>
                            </a:lnTo>
                            <a:lnTo>
                              <a:pt x="173" y="246"/>
                            </a:lnTo>
                            <a:lnTo>
                              <a:pt x="178" y="240"/>
                            </a:lnTo>
                            <a:lnTo>
                              <a:pt x="181" y="236"/>
                            </a:lnTo>
                            <a:lnTo>
                              <a:pt x="184" y="229"/>
                            </a:lnTo>
                            <a:lnTo>
                              <a:pt x="188" y="225"/>
                            </a:lnTo>
                            <a:lnTo>
                              <a:pt x="193" y="217"/>
                            </a:lnTo>
                            <a:lnTo>
                              <a:pt x="197" y="211"/>
                            </a:lnTo>
                            <a:lnTo>
                              <a:pt x="200" y="204"/>
                            </a:lnTo>
                            <a:lnTo>
                              <a:pt x="204" y="198"/>
                            </a:lnTo>
                            <a:lnTo>
                              <a:pt x="206" y="194"/>
                            </a:lnTo>
                            <a:lnTo>
                              <a:pt x="210" y="188"/>
                            </a:lnTo>
                            <a:lnTo>
                              <a:pt x="213" y="183"/>
                            </a:lnTo>
                            <a:lnTo>
                              <a:pt x="216" y="178"/>
                            </a:lnTo>
                            <a:lnTo>
                              <a:pt x="217" y="173"/>
                            </a:lnTo>
                            <a:lnTo>
                              <a:pt x="220" y="167"/>
                            </a:lnTo>
                            <a:lnTo>
                              <a:pt x="221" y="162"/>
                            </a:lnTo>
                            <a:lnTo>
                              <a:pt x="224" y="154"/>
                            </a:lnTo>
                            <a:lnTo>
                              <a:pt x="225" y="148"/>
                            </a:lnTo>
                            <a:lnTo>
                              <a:pt x="228" y="141"/>
                            </a:lnTo>
                            <a:lnTo>
                              <a:pt x="229" y="134"/>
                            </a:lnTo>
                            <a:lnTo>
                              <a:pt x="229" y="130"/>
                            </a:lnTo>
                            <a:lnTo>
                              <a:pt x="230" y="124"/>
                            </a:lnTo>
                            <a:lnTo>
                              <a:pt x="231" y="119"/>
                            </a:lnTo>
                            <a:lnTo>
                              <a:pt x="229" y="113"/>
                            </a:lnTo>
                            <a:lnTo>
                              <a:pt x="229" y="108"/>
                            </a:lnTo>
                            <a:lnTo>
                              <a:pt x="228" y="101"/>
                            </a:lnTo>
                            <a:lnTo>
                              <a:pt x="229" y="97"/>
                            </a:lnTo>
                            <a:lnTo>
                              <a:pt x="227" y="91"/>
                            </a:lnTo>
                            <a:lnTo>
                              <a:pt x="227" y="86"/>
                            </a:lnTo>
                            <a:lnTo>
                              <a:pt x="225" y="79"/>
                            </a:lnTo>
                            <a:lnTo>
                              <a:pt x="223" y="75"/>
                            </a:lnTo>
                            <a:lnTo>
                              <a:pt x="221" y="68"/>
                            </a:lnTo>
                            <a:lnTo>
                              <a:pt x="219" y="63"/>
                            </a:lnTo>
                            <a:lnTo>
                              <a:pt x="218" y="57"/>
                            </a:lnTo>
                            <a:lnTo>
                              <a:pt x="216" y="52"/>
                            </a:lnTo>
                            <a:lnTo>
                              <a:pt x="214" y="46"/>
                            </a:lnTo>
                            <a:lnTo>
                              <a:pt x="212" y="40"/>
                            </a:lnTo>
                            <a:lnTo>
                              <a:pt x="208" y="34"/>
                            </a:lnTo>
                            <a:lnTo>
                              <a:pt x="204" y="29"/>
                            </a:lnTo>
                            <a:lnTo>
                              <a:pt x="200" y="22"/>
                            </a:lnTo>
                            <a:lnTo>
                              <a:pt x="195" y="17"/>
                            </a:lnTo>
                            <a:lnTo>
                              <a:pt x="190" y="15"/>
                            </a:lnTo>
                            <a:lnTo>
                              <a:pt x="184" y="10"/>
                            </a:lnTo>
                            <a:lnTo>
                              <a:pt x="178" y="9"/>
                            </a:lnTo>
                            <a:lnTo>
                              <a:pt x="176" y="5"/>
                            </a:lnTo>
                            <a:lnTo>
                              <a:pt x="169" y="3"/>
                            </a:lnTo>
                            <a:lnTo>
                              <a:pt x="162" y="1"/>
                            </a:lnTo>
                            <a:lnTo>
                              <a:pt x="152" y="0"/>
                            </a:lnTo>
                            <a:lnTo>
                              <a:pt x="145" y="0"/>
                            </a:lnTo>
                            <a:lnTo>
                              <a:pt x="134" y="1"/>
                            </a:lnTo>
                            <a:lnTo>
                              <a:pt x="127" y="0"/>
                            </a:lnTo>
                            <a:lnTo>
                              <a:pt x="117" y="1"/>
                            </a:lnTo>
                            <a:lnTo>
                              <a:pt x="109" y="3"/>
                            </a:lnTo>
                            <a:lnTo>
                              <a:pt x="101" y="6"/>
                            </a:lnTo>
                            <a:lnTo>
                              <a:pt x="93" y="8"/>
                            </a:lnTo>
                            <a:lnTo>
                              <a:pt x="85" y="11"/>
                            </a:lnTo>
                            <a:lnTo>
                              <a:pt x="77" y="15"/>
                            </a:lnTo>
                            <a:lnTo>
                              <a:pt x="69" y="19"/>
                            </a:lnTo>
                            <a:lnTo>
                              <a:pt x="66" y="25"/>
                            </a:lnTo>
                            <a:lnTo>
                              <a:pt x="60" y="31"/>
                            </a:lnTo>
                            <a:lnTo>
                              <a:pt x="54" y="37"/>
                            </a:lnTo>
                            <a:lnTo>
                              <a:pt x="51" y="42"/>
                            </a:lnTo>
                            <a:lnTo>
                              <a:pt x="45" y="47"/>
                            </a:lnTo>
                            <a:lnTo>
                              <a:pt x="42" y="51"/>
                            </a:lnTo>
                            <a:lnTo>
                              <a:pt x="39" y="58"/>
                            </a:lnTo>
                            <a:lnTo>
                              <a:pt x="33" y="62"/>
                            </a:lnTo>
                            <a:lnTo>
                              <a:pt x="33" y="68"/>
                            </a:lnTo>
                            <a:lnTo>
                              <a:pt x="29" y="72"/>
                            </a:lnTo>
                            <a:lnTo>
                              <a:pt x="26" y="79"/>
                            </a:lnTo>
                            <a:lnTo>
                              <a:pt x="24" y="83"/>
                            </a:lnTo>
                            <a:lnTo>
                              <a:pt x="20" y="91"/>
                            </a:lnTo>
                            <a:lnTo>
                              <a:pt x="16" y="97"/>
                            </a:lnTo>
                            <a:lnTo>
                              <a:pt x="16" y="104"/>
                            </a:lnTo>
                            <a:lnTo>
                              <a:pt x="13" y="111"/>
                            </a:lnTo>
                            <a:lnTo>
                              <a:pt x="12" y="115"/>
                            </a:lnTo>
                            <a:lnTo>
                              <a:pt x="9" y="121"/>
                            </a:lnTo>
                            <a:lnTo>
                              <a:pt x="8" y="125"/>
                            </a:lnTo>
                            <a:lnTo>
                              <a:pt x="7" y="132"/>
                            </a:lnTo>
                            <a:lnTo>
                              <a:pt x="5" y="136"/>
                            </a:lnTo>
                            <a:lnTo>
                              <a:pt x="4" y="142"/>
                            </a:lnTo>
                            <a:lnTo>
                              <a:pt x="3" y="147"/>
                            </a:lnTo>
                            <a:lnTo>
                              <a:pt x="3" y="153"/>
                            </a:lnTo>
                            <a:lnTo>
                              <a:pt x="0" y="15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9" name="Shape 312"/>
                      <p:cNvSpPr/>
                      <p:nvPr/>
                    </p:nvSpPr>
                    <p:spPr>
                      <a:xfrm rot="1079999" flipH="1">
                        <a:off x="4991" y="1574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9" name="Shape 313"/>
                    <p:cNvGrpSpPr/>
                    <p:nvPr/>
                  </p:nvGrpSpPr>
                  <p:grpSpPr>
                    <a:xfrm>
                      <a:off x="3518" y="1394"/>
                      <a:ext cx="126" cy="166"/>
                      <a:chOff x="4983" y="1628"/>
                      <a:chExt cx="255" cy="373"/>
                    </a:xfrm>
                  </p:grpSpPr>
                  <p:sp>
                    <p:nvSpPr>
                      <p:cNvPr id="364" name="Shape 314"/>
                      <p:cNvSpPr/>
                      <p:nvPr/>
                    </p:nvSpPr>
                    <p:spPr>
                      <a:xfrm>
                        <a:off x="4983" y="1628"/>
                        <a:ext cx="255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4" extrusionOk="0">
                            <a:moveTo>
                              <a:pt x="118" y="339"/>
                            </a:moveTo>
                            <a:lnTo>
                              <a:pt x="107" y="333"/>
                            </a:lnTo>
                            <a:lnTo>
                              <a:pt x="102" y="329"/>
                            </a:lnTo>
                            <a:lnTo>
                              <a:pt x="99" y="322"/>
                            </a:lnTo>
                            <a:lnTo>
                              <a:pt x="95" y="315"/>
                            </a:lnTo>
                            <a:lnTo>
                              <a:pt x="89" y="308"/>
                            </a:lnTo>
                            <a:lnTo>
                              <a:pt x="86" y="301"/>
                            </a:lnTo>
                            <a:lnTo>
                              <a:pt x="77" y="292"/>
                            </a:lnTo>
                            <a:lnTo>
                              <a:pt x="71" y="283"/>
                            </a:lnTo>
                            <a:lnTo>
                              <a:pt x="63" y="274"/>
                            </a:lnTo>
                            <a:lnTo>
                              <a:pt x="57" y="270"/>
                            </a:lnTo>
                            <a:lnTo>
                              <a:pt x="51" y="263"/>
                            </a:lnTo>
                            <a:lnTo>
                              <a:pt x="48" y="258"/>
                            </a:lnTo>
                            <a:lnTo>
                              <a:pt x="42" y="252"/>
                            </a:lnTo>
                            <a:lnTo>
                              <a:pt x="39" y="247"/>
                            </a:lnTo>
                            <a:lnTo>
                              <a:pt x="31" y="241"/>
                            </a:lnTo>
                            <a:lnTo>
                              <a:pt x="25" y="234"/>
                            </a:lnTo>
                            <a:lnTo>
                              <a:pt x="22" y="227"/>
                            </a:lnTo>
                            <a:lnTo>
                              <a:pt x="16" y="220"/>
                            </a:lnTo>
                            <a:lnTo>
                              <a:pt x="10" y="213"/>
                            </a:lnTo>
                            <a:lnTo>
                              <a:pt x="7" y="207"/>
                            </a:lnTo>
                            <a:lnTo>
                              <a:pt x="4" y="202"/>
                            </a:lnTo>
                            <a:lnTo>
                              <a:pt x="3" y="195"/>
                            </a:lnTo>
                            <a:lnTo>
                              <a:pt x="2" y="190"/>
                            </a:lnTo>
                            <a:lnTo>
                              <a:pt x="2" y="183"/>
                            </a:lnTo>
                            <a:lnTo>
                              <a:pt x="1" y="178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1" y="159"/>
                            </a:lnTo>
                            <a:lnTo>
                              <a:pt x="0" y="154"/>
                            </a:lnTo>
                            <a:lnTo>
                              <a:pt x="4" y="144"/>
                            </a:lnTo>
                            <a:lnTo>
                              <a:pt x="3" y="134"/>
                            </a:lnTo>
                            <a:lnTo>
                              <a:pt x="5" y="129"/>
                            </a:lnTo>
                            <a:lnTo>
                              <a:pt x="7" y="122"/>
                            </a:lnTo>
                            <a:lnTo>
                              <a:pt x="8" y="117"/>
                            </a:lnTo>
                            <a:lnTo>
                              <a:pt x="10" y="109"/>
                            </a:lnTo>
                            <a:lnTo>
                              <a:pt x="12" y="104"/>
                            </a:lnTo>
                            <a:lnTo>
                              <a:pt x="16" y="94"/>
                            </a:lnTo>
                            <a:lnTo>
                              <a:pt x="17" y="87"/>
                            </a:lnTo>
                            <a:lnTo>
                              <a:pt x="19" y="79"/>
                            </a:lnTo>
                            <a:lnTo>
                              <a:pt x="23" y="72"/>
                            </a:lnTo>
                            <a:lnTo>
                              <a:pt x="25" y="67"/>
                            </a:lnTo>
                            <a:lnTo>
                              <a:pt x="27" y="59"/>
                            </a:lnTo>
                            <a:lnTo>
                              <a:pt x="29" y="54"/>
                            </a:lnTo>
                            <a:lnTo>
                              <a:pt x="33" y="47"/>
                            </a:lnTo>
                            <a:lnTo>
                              <a:pt x="35" y="41"/>
                            </a:lnTo>
                            <a:lnTo>
                              <a:pt x="39" y="34"/>
                            </a:lnTo>
                            <a:lnTo>
                              <a:pt x="41" y="29"/>
                            </a:lnTo>
                            <a:lnTo>
                              <a:pt x="45" y="24"/>
                            </a:lnTo>
                            <a:lnTo>
                              <a:pt x="52" y="21"/>
                            </a:lnTo>
                            <a:lnTo>
                              <a:pt x="57" y="18"/>
                            </a:lnTo>
                            <a:lnTo>
                              <a:pt x="64" y="12"/>
                            </a:lnTo>
                            <a:lnTo>
                              <a:pt x="69" y="9"/>
                            </a:lnTo>
                            <a:lnTo>
                              <a:pt x="76" y="6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1" y="1"/>
                            </a:lnTo>
                            <a:lnTo>
                              <a:pt x="123" y="0"/>
                            </a:lnTo>
                            <a:lnTo>
                              <a:pt x="131" y="1"/>
                            </a:lnTo>
                            <a:lnTo>
                              <a:pt x="138" y="1"/>
                            </a:lnTo>
                            <a:lnTo>
                              <a:pt x="146" y="2"/>
                            </a:lnTo>
                            <a:lnTo>
                              <a:pt x="156" y="4"/>
                            </a:lnTo>
                            <a:lnTo>
                              <a:pt x="169" y="7"/>
                            </a:lnTo>
                            <a:lnTo>
                              <a:pt x="177" y="11"/>
                            </a:lnTo>
                            <a:lnTo>
                              <a:pt x="183" y="13"/>
                            </a:lnTo>
                            <a:lnTo>
                              <a:pt x="193" y="17"/>
                            </a:lnTo>
                            <a:lnTo>
                              <a:pt x="201" y="24"/>
                            </a:lnTo>
                            <a:lnTo>
                              <a:pt x="207" y="31"/>
                            </a:lnTo>
                            <a:lnTo>
                              <a:pt x="218" y="37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30" y="53"/>
                            </a:lnTo>
                            <a:lnTo>
                              <a:pt x="233" y="59"/>
                            </a:lnTo>
                            <a:lnTo>
                              <a:pt x="236" y="64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3"/>
                            </a:lnTo>
                            <a:lnTo>
                              <a:pt x="242" y="88"/>
                            </a:lnTo>
                            <a:lnTo>
                              <a:pt x="243" y="95"/>
                            </a:lnTo>
                            <a:lnTo>
                              <a:pt x="246" y="100"/>
                            </a:lnTo>
                            <a:lnTo>
                              <a:pt x="247" y="109"/>
                            </a:lnTo>
                            <a:lnTo>
                              <a:pt x="248" y="119"/>
                            </a:lnTo>
                            <a:lnTo>
                              <a:pt x="249" y="126"/>
                            </a:lnTo>
                            <a:lnTo>
                              <a:pt x="250" y="133"/>
                            </a:lnTo>
                            <a:lnTo>
                              <a:pt x="250" y="141"/>
                            </a:lnTo>
                            <a:lnTo>
                              <a:pt x="251" y="148"/>
                            </a:lnTo>
                            <a:lnTo>
                              <a:pt x="252" y="155"/>
                            </a:lnTo>
                            <a:lnTo>
                              <a:pt x="253" y="160"/>
                            </a:lnTo>
                            <a:lnTo>
                              <a:pt x="253" y="167"/>
                            </a:lnTo>
                            <a:lnTo>
                              <a:pt x="255" y="174"/>
                            </a:lnTo>
                            <a:lnTo>
                              <a:pt x="253" y="181"/>
                            </a:lnTo>
                            <a:lnTo>
                              <a:pt x="251" y="189"/>
                            </a:lnTo>
                            <a:lnTo>
                              <a:pt x="250" y="199"/>
                            </a:lnTo>
                            <a:lnTo>
                              <a:pt x="249" y="209"/>
                            </a:lnTo>
                            <a:lnTo>
                              <a:pt x="247" y="216"/>
                            </a:lnTo>
                            <a:lnTo>
                              <a:pt x="245" y="223"/>
                            </a:lnTo>
                            <a:lnTo>
                              <a:pt x="244" y="233"/>
                            </a:lnTo>
                            <a:lnTo>
                              <a:pt x="242" y="240"/>
                            </a:lnTo>
                            <a:lnTo>
                              <a:pt x="240" y="246"/>
                            </a:lnTo>
                            <a:lnTo>
                              <a:pt x="239" y="255"/>
                            </a:lnTo>
                            <a:lnTo>
                              <a:pt x="235" y="265"/>
                            </a:lnTo>
                            <a:lnTo>
                              <a:pt x="233" y="273"/>
                            </a:lnTo>
                            <a:lnTo>
                              <a:pt x="232" y="280"/>
                            </a:lnTo>
                            <a:lnTo>
                              <a:pt x="228" y="293"/>
                            </a:lnTo>
                            <a:lnTo>
                              <a:pt x="227" y="300"/>
                            </a:lnTo>
                            <a:lnTo>
                              <a:pt x="225" y="308"/>
                            </a:lnTo>
                            <a:lnTo>
                              <a:pt x="221" y="315"/>
                            </a:lnTo>
                            <a:lnTo>
                              <a:pt x="219" y="320"/>
                            </a:lnTo>
                            <a:lnTo>
                              <a:pt x="217" y="328"/>
                            </a:lnTo>
                            <a:lnTo>
                              <a:pt x="215" y="333"/>
                            </a:lnTo>
                            <a:lnTo>
                              <a:pt x="211" y="340"/>
                            </a:lnTo>
                            <a:lnTo>
                              <a:pt x="210" y="345"/>
                            </a:lnTo>
                            <a:lnTo>
                              <a:pt x="205" y="348"/>
                            </a:lnTo>
                            <a:lnTo>
                              <a:pt x="198" y="356"/>
                            </a:lnTo>
                            <a:lnTo>
                              <a:pt x="193" y="359"/>
                            </a:lnTo>
                            <a:lnTo>
                              <a:pt x="187" y="364"/>
                            </a:lnTo>
                            <a:lnTo>
                              <a:pt x="182" y="367"/>
                            </a:lnTo>
                            <a:lnTo>
                              <a:pt x="175" y="368"/>
                            </a:lnTo>
                            <a:lnTo>
                              <a:pt x="167" y="371"/>
                            </a:lnTo>
                            <a:lnTo>
                              <a:pt x="160" y="372"/>
                            </a:lnTo>
                            <a:lnTo>
                              <a:pt x="152" y="373"/>
                            </a:lnTo>
                            <a:lnTo>
                              <a:pt x="144" y="366"/>
                            </a:lnTo>
                            <a:lnTo>
                              <a:pt x="141" y="359"/>
                            </a:lnTo>
                            <a:lnTo>
                              <a:pt x="135" y="352"/>
                            </a:lnTo>
                            <a:lnTo>
                              <a:pt x="132" y="348"/>
                            </a:lnTo>
                            <a:lnTo>
                              <a:pt x="118" y="339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5" name="Shape 315"/>
                      <p:cNvSpPr/>
                      <p:nvPr/>
                    </p:nvSpPr>
                    <p:spPr>
                      <a:xfrm>
                        <a:off x="5004" y="1668"/>
                        <a:ext cx="231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2" extrusionOk="0">
                            <a:moveTo>
                              <a:pt x="67" y="261"/>
                            </a:moveTo>
                            <a:lnTo>
                              <a:pt x="61" y="252"/>
                            </a:lnTo>
                            <a:lnTo>
                              <a:pt x="57" y="248"/>
                            </a:lnTo>
                            <a:lnTo>
                              <a:pt x="52" y="242"/>
                            </a:lnTo>
                            <a:lnTo>
                              <a:pt x="49" y="238"/>
                            </a:lnTo>
                            <a:lnTo>
                              <a:pt x="46" y="232"/>
                            </a:lnTo>
                            <a:lnTo>
                              <a:pt x="43" y="227"/>
                            </a:lnTo>
                            <a:lnTo>
                              <a:pt x="37" y="219"/>
                            </a:lnTo>
                            <a:lnTo>
                              <a:pt x="33" y="213"/>
                            </a:lnTo>
                            <a:lnTo>
                              <a:pt x="30" y="206"/>
                            </a:lnTo>
                            <a:lnTo>
                              <a:pt x="27" y="200"/>
                            </a:lnTo>
                            <a:lnTo>
                              <a:pt x="24" y="196"/>
                            </a:lnTo>
                            <a:lnTo>
                              <a:pt x="20" y="190"/>
                            </a:lnTo>
                            <a:lnTo>
                              <a:pt x="17" y="185"/>
                            </a:lnTo>
                            <a:lnTo>
                              <a:pt x="14" y="179"/>
                            </a:lnTo>
                            <a:lnTo>
                              <a:pt x="14" y="174"/>
                            </a:lnTo>
                            <a:lnTo>
                              <a:pt x="10" y="168"/>
                            </a:lnTo>
                            <a:lnTo>
                              <a:pt x="10" y="164"/>
                            </a:lnTo>
                            <a:lnTo>
                              <a:pt x="6" y="155"/>
                            </a:lnTo>
                            <a:lnTo>
                              <a:pt x="6" y="149"/>
                            </a:lnTo>
                            <a:lnTo>
                              <a:pt x="2" y="142"/>
                            </a:lnTo>
                            <a:lnTo>
                              <a:pt x="1" y="136"/>
                            </a:lnTo>
                            <a:lnTo>
                              <a:pt x="1" y="131"/>
                            </a:lnTo>
                            <a:lnTo>
                              <a:pt x="0" y="125"/>
                            </a:lnTo>
                            <a:lnTo>
                              <a:pt x="0" y="120"/>
                            </a:lnTo>
                            <a:lnTo>
                              <a:pt x="1" y="114"/>
                            </a:lnTo>
                            <a:lnTo>
                              <a:pt x="1" y="109"/>
                            </a:lnTo>
                            <a:lnTo>
                              <a:pt x="2" y="103"/>
                            </a:lnTo>
                            <a:lnTo>
                              <a:pt x="2" y="98"/>
                            </a:lnTo>
                            <a:lnTo>
                              <a:pt x="4" y="91"/>
                            </a:lnTo>
                            <a:lnTo>
                              <a:pt x="3" y="87"/>
                            </a:lnTo>
                            <a:lnTo>
                              <a:pt x="5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4"/>
                            </a:lnTo>
                            <a:lnTo>
                              <a:pt x="12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2" y="34"/>
                            </a:lnTo>
                            <a:lnTo>
                              <a:pt x="26" y="29"/>
                            </a:lnTo>
                            <a:lnTo>
                              <a:pt x="31" y="22"/>
                            </a:lnTo>
                            <a:lnTo>
                              <a:pt x="35" y="17"/>
                            </a:lnTo>
                            <a:lnTo>
                              <a:pt x="40" y="15"/>
                            </a:lnTo>
                            <a:lnTo>
                              <a:pt x="47" y="10"/>
                            </a:lnTo>
                            <a:lnTo>
                              <a:pt x="52" y="9"/>
                            </a:lnTo>
                            <a:lnTo>
                              <a:pt x="54" y="5"/>
                            </a:lnTo>
                            <a:lnTo>
                              <a:pt x="61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6" y="0"/>
                            </a:lnTo>
                            <a:lnTo>
                              <a:pt x="96" y="1"/>
                            </a:lnTo>
                            <a:lnTo>
                              <a:pt x="103" y="0"/>
                            </a:lnTo>
                            <a:lnTo>
                              <a:pt x="114" y="1"/>
                            </a:lnTo>
                            <a:lnTo>
                              <a:pt x="121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4" y="15"/>
                            </a:lnTo>
                            <a:lnTo>
                              <a:pt x="161" y="19"/>
                            </a:lnTo>
                            <a:lnTo>
                              <a:pt x="164" y="25"/>
                            </a:lnTo>
                            <a:lnTo>
                              <a:pt x="170" y="32"/>
                            </a:lnTo>
                            <a:lnTo>
                              <a:pt x="176" y="38"/>
                            </a:lnTo>
                            <a:lnTo>
                              <a:pt x="179" y="42"/>
                            </a:lnTo>
                            <a:lnTo>
                              <a:pt x="185" y="48"/>
                            </a:lnTo>
                            <a:lnTo>
                              <a:pt x="188" y="52"/>
                            </a:lnTo>
                            <a:lnTo>
                              <a:pt x="191" y="58"/>
                            </a:lnTo>
                            <a:lnTo>
                              <a:pt x="197" y="62"/>
                            </a:lnTo>
                            <a:lnTo>
                              <a:pt x="198" y="69"/>
                            </a:lnTo>
                            <a:lnTo>
                              <a:pt x="200" y="73"/>
                            </a:lnTo>
                            <a:lnTo>
                              <a:pt x="204" y="79"/>
                            </a:lnTo>
                            <a:lnTo>
                              <a:pt x="207" y="84"/>
                            </a:lnTo>
                            <a:lnTo>
                              <a:pt x="210" y="92"/>
                            </a:lnTo>
                            <a:lnTo>
                              <a:pt x="214" y="98"/>
                            </a:lnTo>
                            <a:lnTo>
                              <a:pt x="215" y="105"/>
                            </a:lnTo>
                            <a:lnTo>
                              <a:pt x="218" y="111"/>
                            </a:lnTo>
                            <a:lnTo>
                              <a:pt x="218" y="116"/>
                            </a:lnTo>
                            <a:lnTo>
                              <a:pt x="221" y="122"/>
                            </a:lnTo>
                            <a:lnTo>
                              <a:pt x="222" y="126"/>
                            </a:lnTo>
                            <a:lnTo>
                              <a:pt x="223" y="133"/>
                            </a:lnTo>
                            <a:lnTo>
                              <a:pt x="226" y="137"/>
                            </a:lnTo>
                            <a:lnTo>
                              <a:pt x="226" y="144"/>
                            </a:lnTo>
                            <a:lnTo>
                              <a:pt x="227" y="148"/>
                            </a:lnTo>
                            <a:lnTo>
                              <a:pt x="228" y="155"/>
                            </a:lnTo>
                            <a:lnTo>
                              <a:pt x="231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66" name="Shape 316"/>
                      <p:cNvSpPr/>
                      <p:nvPr/>
                    </p:nvSpPr>
                    <p:spPr>
                      <a:xfrm rot="-1080000">
                        <a:off x="5079" y="1821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7" name="Shape 317"/>
                  <p:cNvSpPr/>
                  <p:nvPr/>
                </p:nvSpPr>
                <p:spPr>
                  <a:xfrm>
                    <a:off x="1392" y="480"/>
                    <a:ext cx="2207" cy="10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08" h="1056" extrusionOk="0">
                        <a:moveTo>
                          <a:pt x="0" y="1056"/>
                        </a:moveTo>
                        <a:lnTo>
                          <a:pt x="2208" y="672"/>
                        </a:lnTo>
                        <a:lnTo>
                          <a:pt x="2208" y="0"/>
                        </a:lnTo>
                        <a:lnTo>
                          <a:pt x="0" y="1056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" name="Shape 318"/>
                  <p:cNvSpPr/>
                  <p:nvPr/>
                </p:nvSpPr>
                <p:spPr>
                  <a:xfrm>
                    <a:off x="810" y="438"/>
                    <a:ext cx="2740" cy="111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09" h="1116" extrusionOk="0">
                        <a:moveTo>
                          <a:pt x="509" y="1104"/>
                        </a:moveTo>
                        <a:cubicBezTo>
                          <a:pt x="444" y="1082"/>
                          <a:pt x="486" y="1093"/>
                          <a:pt x="383" y="1086"/>
                        </a:cubicBezTo>
                        <a:cubicBezTo>
                          <a:pt x="277" y="1060"/>
                          <a:pt x="165" y="1059"/>
                          <a:pt x="59" y="1032"/>
                        </a:cubicBezTo>
                        <a:cubicBezTo>
                          <a:pt x="38" y="1000"/>
                          <a:pt x="29" y="959"/>
                          <a:pt x="11" y="924"/>
                        </a:cubicBezTo>
                        <a:cubicBezTo>
                          <a:pt x="2" y="877"/>
                          <a:pt x="0" y="845"/>
                          <a:pt x="35" y="810"/>
                        </a:cubicBezTo>
                        <a:cubicBezTo>
                          <a:pt x="54" y="753"/>
                          <a:pt x="78" y="756"/>
                          <a:pt x="131" y="738"/>
                        </a:cubicBezTo>
                        <a:cubicBezTo>
                          <a:pt x="184" y="685"/>
                          <a:pt x="234" y="681"/>
                          <a:pt x="299" y="648"/>
                        </a:cubicBezTo>
                        <a:cubicBezTo>
                          <a:pt x="308" y="644"/>
                          <a:pt x="314" y="634"/>
                          <a:pt x="323" y="630"/>
                        </a:cubicBezTo>
                        <a:cubicBezTo>
                          <a:pt x="334" y="625"/>
                          <a:pt x="347" y="627"/>
                          <a:pt x="359" y="624"/>
                        </a:cubicBezTo>
                        <a:cubicBezTo>
                          <a:pt x="484" y="589"/>
                          <a:pt x="386" y="608"/>
                          <a:pt x="467" y="594"/>
                        </a:cubicBezTo>
                        <a:cubicBezTo>
                          <a:pt x="511" y="561"/>
                          <a:pt x="573" y="547"/>
                          <a:pt x="623" y="528"/>
                        </a:cubicBezTo>
                        <a:cubicBezTo>
                          <a:pt x="705" y="497"/>
                          <a:pt x="814" y="458"/>
                          <a:pt x="899" y="444"/>
                        </a:cubicBezTo>
                        <a:cubicBezTo>
                          <a:pt x="964" y="419"/>
                          <a:pt x="1028" y="384"/>
                          <a:pt x="1097" y="372"/>
                        </a:cubicBezTo>
                        <a:cubicBezTo>
                          <a:pt x="1173" y="334"/>
                          <a:pt x="1264" y="332"/>
                          <a:pt x="1337" y="288"/>
                        </a:cubicBezTo>
                        <a:cubicBezTo>
                          <a:pt x="1381" y="262"/>
                          <a:pt x="1433" y="234"/>
                          <a:pt x="1475" y="204"/>
                        </a:cubicBezTo>
                        <a:cubicBezTo>
                          <a:pt x="1534" y="162"/>
                          <a:pt x="1580" y="102"/>
                          <a:pt x="1655" y="90"/>
                        </a:cubicBezTo>
                        <a:cubicBezTo>
                          <a:pt x="1729" y="34"/>
                          <a:pt x="1802" y="8"/>
                          <a:pt x="1895" y="0"/>
                        </a:cubicBezTo>
                        <a:cubicBezTo>
                          <a:pt x="2037" y="2"/>
                          <a:pt x="2179" y="2"/>
                          <a:pt x="2321" y="6"/>
                        </a:cubicBezTo>
                        <a:cubicBezTo>
                          <a:pt x="2355" y="7"/>
                          <a:pt x="2395" y="17"/>
                          <a:pt x="2429" y="24"/>
                        </a:cubicBezTo>
                        <a:cubicBezTo>
                          <a:pt x="2449" y="28"/>
                          <a:pt x="2489" y="42"/>
                          <a:pt x="2489" y="42"/>
                        </a:cubicBezTo>
                        <a:cubicBezTo>
                          <a:pt x="2508" y="98"/>
                          <a:pt x="2509" y="86"/>
                          <a:pt x="2495" y="168"/>
                        </a:cubicBezTo>
                        <a:cubicBezTo>
                          <a:pt x="2492" y="185"/>
                          <a:pt x="2476" y="189"/>
                          <a:pt x="2465" y="198"/>
                        </a:cubicBezTo>
                        <a:cubicBezTo>
                          <a:pt x="2424" y="232"/>
                          <a:pt x="2386" y="273"/>
                          <a:pt x="2333" y="282"/>
                        </a:cubicBezTo>
                        <a:cubicBezTo>
                          <a:pt x="2276" y="325"/>
                          <a:pt x="2347" y="277"/>
                          <a:pt x="2273" y="306"/>
                        </a:cubicBezTo>
                        <a:cubicBezTo>
                          <a:pt x="2214" y="329"/>
                          <a:pt x="2170" y="368"/>
                          <a:pt x="2111" y="390"/>
                        </a:cubicBezTo>
                        <a:cubicBezTo>
                          <a:pt x="2076" y="425"/>
                          <a:pt x="2032" y="442"/>
                          <a:pt x="1997" y="474"/>
                        </a:cubicBezTo>
                        <a:cubicBezTo>
                          <a:pt x="1957" y="510"/>
                          <a:pt x="1929" y="541"/>
                          <a:pt x="1877" y="558"/>
                        </a:cubicBezTo>
                        <a:cubicBezTo>
                          <a:pt x="1851" y="636"/>
                          <a:pt x="1782" y="648"/>
                          <a:pt x="1709" y="660"/>
                        </a:cubicBezTo>
                        <a:cubicBezTo>
                          <a:pt x="1693" y="666"/>
                          <a:pt x="1677" y="673"/>
                          <a:pt x="1661" y="678"/>
                        </a:cubicBezTo>
                        <a:cubicBezTo>
                          <a:pt x="1649" y="681"/>
                          <a:pt x="1637" y="681"/>
                          <a:pt x="1625" y="684"/>
                        </a:cubicBezTo>
                        <a:cubicBezTo>
                          <a:pt x="1523" y="715"/>
                          <a:pt x="1424" y="760"/>
                          <a:pt x="1319" y="786"/>
                        </a:cubicBezTo>
                        <a:cubicBezTo>
                          <a:pt x="1278" y="827"/>
                          <a:pt x="1226" y="843"/>
                          <a:pt x="1169" y="864"/>
                        </a:cubicBezTo>
                        <a:cubicBezTo>
                          <a:pt x="1148" y="872"/>
                          <a:pt x="1126" y="901"/>
                          <a:pt x="1103" y="912"/>
                        </a:cubicBezTo>
                        <a:cubicBezTo>
                          <a:pt x="1013" y="957"/>
                          <a:pt x="916" y="988"/>
                          <a:pt x="821" y="1020"/>
                        </a:cubicBezTo>
                        <a:cubicBezTo>
                          <a:pt x="754" y="1042"/>
                          <a:pt x="701" y="1065"/>
                          <a:pt x="629" y="1074"/>
                        </a:cubicBezTo>
                        <a:cubicBezTo>
                          <a:pt x="623" y="1076"/>
                          <a:pt x="617" y="1078"/>
                          <a:pt x="611" y="1080"/>
                        </a:cubicBezTo>
                        <a:cubicBezTo>
                          <a:pt x="528" y="1103"/>
                          <a:pt x="596" y="1081"/>
                          <a:pt x="527" y="1104"/>
                        </a:cubicBezTo>
                        <a:cubicBezTo>
                          <a:pt x="507" y="1111"/>
                          <a:pt x="509" y="1116"/>
                          <a:pt x="509" y="1104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" name="Shape 319"/>
                  <p:cNvGrpSpPr/>
                  <p:nvPr/>
                </p:nvGrpSpPr>
                <p:grpSpPr>
                  <a:xfrm>
                    <a:off x="1103" y="1200"/>
                    <a:ext cx="567" cy="317"/>
                    <a:chOff x="713" y="3654"/>
                    <a:chExt cx="567" cy="317"/>
                  </a:xfrm>
                </p:grpSpPr>
                <p:sp>
                  <p:nvSpPr>
                    <p:cNvPr id="358" name="Shape 320"/>
                    <p:cNvSpPr/>
                    <p:nvPr/>
                  </p:nvSpPr>
                  <p:spPr>
                    <a:xfrm>
                      <a:off x="715" y="3684"/>
                      <a:ext cx="565" cy="28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34" h="520" extrusionOk="0">
                          <a:moveTo>
                            <a:pt x="594" y="309"/>
                          </a:moveTo>
                          <a:lnTo>
                            <a:pt x="576" y="316"/>
                          </a:lnTo>
                          <a:lnTo>
                            <a:pt x="576" y="326"/>
                          </a:lnTo>
                          <a:lnTo>
                            <a:pt x="571" y="335"/>
                          </a:lnTo>
                          <a:lnTo>
                            <a:pt x="565" y="345"/>
                          </a:lnTo>
                          <a:lnTo>
                            <a:pt x="559" y="355"/>
                          </a:lnTo>
                          <a:lnTo>
                            <a:pt x="554" y="365"/>
                          </a:lnTo>
                          <a:lnTo>
                            <a:pt x="543" y="374"/>
                          </a:lnTo>
                          <a:lnTo>
                            <a:pt x="537" y="385"/>
                          </a:lnTo>
                          <a:lnTo>
                            <a:pt x="525" y="394"/>
                          </a:lnTo>
                          <a:lnTo>
                            <a:pt x="519" y="404"/>
                          </a:lnTo>
                          <a:lnTo>
                            <a:pt x="514" y="414"/>
                          </a:lnTo>
                          <a:lnTo>
                            <a:pt x="513" y="424"/>
                          </a:lnTo>
                          <a:lnTo>
                            <a:pt x="513" y="433"/>
                          </a:lnTo>
                          <a:lnTo>
                            <a:pt x="512" y="444"/>
                          </a:lnTo>
                          <a:lnTo>
                            <a:pt x="508" y="453"/>
                          </a:lnTo>
                          <a:lnTo>
                            <a:pt x="508" y="463"/>
                          </a:lnTo>
                          <a:lnTo>
                            <a:pt x="506" y="472"/>
                          </a:lnTo>
                          <a:lnTo>
                            <a:pt x="500" y="482"/>
                          </a:lnTo>
                          <a:lnTo>
                            <a:pt x="500" y="492"/>
                          </a:lnTo>
                          <a:lnTo>
                            <a:pt x="495" y="501"/>
                          </a:lnTo>
                          <a:lnTo>
                            <a:pt x="490" y="511"/>
                          </a:lnTo>
                          <a:lnTo>
                            <a:pt x="473" y="519"/>
                          </a:lnTo>
                          <a:lnTo>
                            <a:pt x="456" y="519"/>
                          </a:lnTo>
                          <a:lnTo>
                            <a:pt x="440" y="512"/>
                          </a:lnTo>
                          <a:lnTo>
                            <a:pt x="428" y="503"/>
                          </a:lnTo>
                          <a:lnTo>
                            <a:pt x="419" y="494"/>
                          </a:lnTo>
                          <a:lnTo>
                            <a:pt x="413" y="484"/>
                          </a:lnTo>
                          <a:lnTo>
                            <a:pt x="408" y="474"/>
                          </a:lnTo>
                          <a:lnTo>
                            <a:pt x="410" y="465"/>
                          </a:lnTo>
                          <a:lnTo>
                            <a:pt x="404" y="455"/>
                          </a:lnTo>
                          <a:lnTo>
                            <a:pt x="398" y="446"/>
                          </a:lnTo>
                          <a:lnTo>
                            <a:pt x="398" y="435"/>
                          </a:lnTo>
                          <a:lnTo>
                            <a:pt x="393" y="427"/>
                          </a:lnTo>
                          <a:lnTo>
                            <a:pt x="394" y="416"/>
                          </a:lnTo>
                          <a:lnTo>
                            <a:pt x="394" y="407"/>
                          </a:lnTo>
                          <a:lnTo>
                            <a:pt x="388" y="396"/>
                          </a:lnTo>
                          <a:lnTo>
                            <a:pt x="387" y="388"/>
                          </a:lnTo>
                          <a:lnTo>
                            <a:pt x="383" y="377"/>
                          </a:lnTo>
                          <a:lnTo>
                            <a:pt x="379" y="368"/>
                          </a:lnTo>
                          <a:lnTo>
                            <a:pt x="373" y="358"/>
                          </a:lnTo>
                          <a:lnTo>
                            <a:pt x="373" y="349"/>
                          </a:lnTo>
                          <a:lnTo>
                            <a:pt x="369" y="339"/>
                          </a:lnTo>
                          <a:lnTo>
                            <a:pt x="363" y="330"/>
                          </a:lnTo>
                          <a:lnTo>
                            <a:pt x="358" y="319"/>
                          </a:lnTo>
                          <a:lnTo>
                            <a:pt x="353" y="310"/>
                          </a:lnTo>
                          <a:lnTo>
                            <a:pt x="336" y="307"/>
                          </a:lnTo>
                          <a:lnTo>
                            <a:pt x="319" y="301"/>
                          </a:lnTo>
                          <a:lnTo>
                            <a:pt x="304" y="298"/>
                          </a:lnTo>
                          <a:lnTo>
                            <a:pt x="287" y="294"/>
                          </a:lnTo>
                          <a:lnTo>
                            <a:pt x="270" y="299"/>
                          </a:lnTo>
                          <a:lnTo>
                            <a:pt x="254" y="302"/>
                          </a:lnTo>
                          <a:lnTo>
                            <a:pt x="237" y="302"/>
                          </a:lnTo>
                          <a:lnTo>
                            <a:pt x="221" y="302"/>
                          </a:lnTo>
                          <a:lnTo>
                            <a:pt x="204" y="303"/>
                          </a:lnTo>
                          <a:lnTo>
                            <a:pt x="188" y="303"/>
                          </a:lnTo>
                          <a:lnTo>
                            <a:pt x="172" y="303"/>
                          </a:lnTo>
                          <a:lnTo>
                            <a:pt x="155" y="304"/>
                          </a:lnTo>
                          <a:lnTo>
                            <a:pt x="138" y="300"/>
                          </a:lnTo>
                          <a:lnTo>
                            <a:pt x="123" y="301"/>
                          </a:lnTo>
                          <a:lnTo>
                            <a:pt x="107" y="301"/>
                          </a:lnTo>
                          <a:lnTo>
                            <a:pt x="90" y="298"/>
                          </a:lnTo>
                          <a:lnTo>
                            <a:pt x="73" y="295"/>
                          </a:lnTo>
                          <a:lnTo>
                            <a:pt x="58" y="296"/>
                          </a:lnTo>
                          <a:lnTo>
                            <a:pt x="41" y="289"/>
                          </a:lnTo>
                          <a:lnTo>
                            <a:pt x="24" y="286"/>
                          </a:lnTo>
                          <a:lnTo>
                            <a:pt x="14" y="277"/>
                          </a:lnTo>
                          <a:lnTo>
                            <a:pt x="4" y="268"/>
                          </a:lnTo>
                          <a:lnTo>
                            <a:pt x="4" y="258"/>
                          </a:lnTo>
                          <a:lnTo>
                            <a:pt x="0" y="248"/>
                          </a:lnTo>
                          <a:lnTo>
                            <a:pt x="14" y="242"/>
                          </a:lnTo>
                          <a:lnTo>
                            <a:pt x="32" y="241"/>
                          </a:lnTo>
                          <a:lnTo>
                            <a:pt x="49" y="241"/>
                          </a:lnTo>
                          <a:lnTo>
                            <a:pt x="65" y="237"/>
                          </a:lnTo>
                          <a:lnTo>
                            <a:pt x="81" y="237"/>
                          </a:lnTo>
                          <a:lnTo>
                            <a:pt x="98" y="238"/>
                          </a:lnTo>
                          <a:lnTo>
                            <a:pt x="114" y="237"/>
                          </a:lnTo>
                          <a:lnTo>
                            <a:pt x="131" y="233"/>
                          </a:lnTo>
                          <a:lnTo>
                            <a:pt x="147" y="227"/>
                          </a:lnTo>
                          <a:lnTo>
                            <a:pt x="163" y="222"/>
                          </a:lnTo>
                          <a:lnTo>
                            <a:pt x="181" y="219"/>
                          </a:lnTo>
                          <a:lnTo>
                            <a:pt x="196" y="216"/>
                          </a:lnTo>
                          <a:lnTo>
                            <a:pt x="213" y="216"/>
                          </a:lnTo>
                          <a:lnTo>
                            <a:pt x="230" y="212"/>
                          </a:lnTo>
                          <a:lnTo>
                            <a:pt x="246" y="208"/>
                          </a:lnTo>
                          <a:lnTo>
                            <a:pt x="263" y="205"/>
                          </a:lnTo>
                          <a:lnTo>
                            <a:pt x="279" y="199"/>
                          </a:lnTo>
                          <a:lnTo>
                            <a:pt x="290" y="188"/>
                          </a:lnTo>
                          <a:lnTo>
                            <a:pt x="308" y="181"/>
                          </a:lnTo>
                          <a:lnTo>
                            <a:pt x="313" y="172"/>
                          </a:lnTo>
                          <a:lnTo>
                            <a:pt x="308" y="162"/>
                          </a:lnTo>
                          <a:lnTo>
                            <a:pt x="297" y="152"/>
                          </a:lnTo>
                          <a:lnTo>
                            <a:pt x="292" y="143"/>
                          </a:lnTo>
                          <a:lnTo>
                            <a:pt x="280" y="133"/>
                          </a:lnTo>
                          <a:lnTo>
                            <a:pt x="269" y="124"/>
                          </a:lnTo>
                          <a:lnTo>
                            <a:pt x="265" y="114"/>
                          </a:lnTo>
                          <a:lnTo>
                            <a:pt x="254" y="105"/>
                          </a:lnTo>
                          <a:lnTo>
                            <a:pt x="243" y="95"/>
                          </a:lnTo>
                          <a:lnTo>
                            <a:pt x="237" y="86"/>
                          </a:lnTo>
                          <a:lnTo>
                            <a:pt x="233" y="76"/>
                          </a:lnTo>
                          <a:lnTo>
                            <a:pt x="228" y="66"/>
                          </a:lnTo>
                          <a:lnTo>
                            <a:pt x="222" y="57"/>
                          </a:lnTo>
                          <a:lnTo>
                            <a:pt x="223" y="47"/>
                          </a:lnTo>
                          <a:lnTo>
                            <a:pt x="219" y="37"/>
                          </a:lnTo>
                          <a:lnTo>
                            <a:pt x="212" y="28"/>
                          </a:lnTo>
                          <a:lnTo>
                            <a:pt x="212" y="18"/>
                          </a:lnTo>
                          <a:lnTo>
                            <a:pt x="212" y="8"/>
                          </a:lnTo>
                          <a:lnTo>
                            <a:pt x="230" y="2"/>
                          </a:lnTo>
                          <a:lnTo>
                            <a:pt x="246" y="2"/>
                          </a:lnTo>
                          <a:lnTo>
                            <a:pt x="262" y="8"/>
                          </a:lnTo>
                          <a:lnTo>
                            <a:pt x="279" y="14"/>
                          </a:lnTo>
                          <a:lnTo>
                            <a:pt x="295" y="20"/>
                          </a:lnTo>
                          <a:lnTo>
                            <a:pt x="312" y="26"/>
                          </a:lnTo>
                          <a:lnTo>
                            <a:pt x="321" y="36"/>
                          </a:lnTo>
                          <a:lnTo>
                            <a:pt x="338" y="42"/>
                          </a:lnTo>
                          <a:lnTo>
                            <a:pt x="354" y="49"/>
                          </a:lnTo>
                          <a:lnTo>
                            <a:pt x="360" y="58"/>
                          </a:lnTo>
                          <a:lnTo>
                            <a:pt x="376" y="63"/>
                          </a:lnTo>
                          <a:lnTo>
                            <a:pt x="380" y="73"/>
                          </a:lnTo>
                          <a:lnTo>
                            <a:pt x="392" y="83"/>
                          </a:lnTo>
                          <a:lnTo>
                            <a:pt x="407" y="90"/>
                          </a:lnTo>
                          <a:lnTo>
                            <a:pt x="413" y="99"/>
                          </a:lnTo>
                          <a:lnTo>
                            <a:pt x="428" y="102"/>
                          </a:lnTo>
                          <a:lnTo>
                            <a:pt x="445" y="108"/>
                          </a:lnTo>
                          <a:lnTo>
                            <a:pt x="461" y="111"/>
                          </a:lnTo>
                          <a:lnTo>
                            <a:pt x="479" y="111"/>
                          </a:lnTo>
                          <a:lnTo>
                            <a:pt x="495" y="107"/>
                          </a:lnTo>
                          <a:lnTo>
                            <a:pt x="495" y="97"/>
                          </a:lnTo>
                          <a:lnTo>
                            <a:pt x="511" y="93"/>
                          </a:lnTo>
                          <a:lnTo>
                            <a:pt x="528" y="88"/>
                          </a:lnTo>
                          <a:lnTo>
                            <a:pt x="545" y="83"/>
                          </a:lnTo>
                          <a:lnTo>
                            <a:pt x="561" y="77"/>
                          </a:lnTo>
                          <a:lnTo>
                            <a:pt x="573" y="67"/>
                          </a:lnTo>
                          <a:lnTo>
                            <a:pt x="589" y="59"/>
                          </a:lnTo>
                          <a:lnTo>
                            <a:pt x="607" y="56"/>
                          </a:lnTo>
                          <a:lnTo>
                            <a:pt x="618" y="47"/>
                          </a:lnTo>
                          <a:lnTo>
                            <a:pt x="633" y="44"/>
                          </a:lnTo>
                          <a:lnTo>
                            <a:pt x="650" y="36"/>
                          </a:lnTo>
                          <a:lnTo>
                            <a:pt x="667" y="30"/>
                          </a:lnTo>
                          <a:lnTo>
                            <a:pt x="684" y="23"/>
                          </a:lnTo>
                          <a:lnTo>
                            <a:pt x="694" y="13"/>
                          </a:lnTo>
                          <a:lnTo>
                            <a:pt x="711" y="10"/>
                          </a:lnTo>
                          <a:lnTo>
                            <a:pt x="728" y="3"/>
                          </a:lnTo>
                          <a:lnTo>
                            <a:pt x="744" y="0"/>
                          </a:lnTo>
                          <a:lnTo>
                            <a:pt x="761" y="6"/>
                          </a:lnTo>
                          <a:lnTo>
                            <a:pt x="766" y="15"/>
                          </a:lnTo>
                          <a:lnTo>
                            <a:pt x="770" y="25"/>
                          </a:lnTo>
                          <a:lnTo>
                            <a:pt x="776" y="35"/>
                          </a:lnTo>
                          <a:lnTo>
                            <a:pt x="776" y="45"/>
                          </a:lnTo>
                          <a:lnTo>
                            <a:pt x="775" y="54"/>
                          </a:lnTo>
                          <a:lnTo>
                            <a:pt x="770" y="63"/>
                          </a:lnTo>
                          <a:lnTo>
                            <a:pt x="757" y="74"/>
                          </a:lnTo>
                          <a:lnTo>
                            <a:pt x="752" y="84"/>
                          </a:lnTo>
                          <a:lnTo>
                            <a:pt x="746" y="94"/>
                          </a:lnTo>
                          <a:lnTo>
                            <a:pt x="736" y="104"/>
                          </a:lnTo>
                          <a:lnTo>
                            <a:pt x="731" y="113"/>
                          </a:lnTo>
                          <a:lnTo>
                            <a:pt x="718" y="122"/>
                          </a:lnTo>
                          <a:lnTo>
                            <a:pt x="702" y="133"/>
                          </a:lnTo>
                          <a:lnTo>
                            <a:pt x="691" y="142"/>
                          </a:lnTo>
                          <a:lnTo>
                            <a:pt x="681" y="152"/>
                          </a:lnTo>
                          <a:lnTo>
                            <a:pt x="663" y="160"/>
                          </a:lnTo>
                          <a:lnTo>
                            <a:pt x="658" y="169"/>
                          </a:lnTo>
                          <a:lnTo>
                            <a:pt x="651" y="179"/>
                          </a:lnTo>
                          <a:lnTo>
                            <a:pt x="652" y="188"/>
                          </a:lnTo>
                          <a:lnTo>
                            <a:pt x="645" y="198"/>
                          </a:lnTo>
                          <a:lnTo>
                            <a:pt x="646" y="208"/>
                          </a:lnTo>
                          <a:lnTo>
                            <a:pt x="662" y="208"/>
                          </a:lnTo>
                          <a:lnTo>
                            <a:pt x="678" y="211"/>
                          </a:lnTo>
                          <a:lnTo>
                            <a:pt x="694" y="213"/>
                          </a:lnTo>
                          <a:lnTo>
                            <a:pt x="711" y="213"/>
                          </a:lnTo>
                          <a:lnTo>
                            <a:pt x="728" y="216"/>
                          </a:lnTo>
                          <a:lnTo>
                            <a:pt x="744" y="216"/>
                          </a:lnTo>
                          <a:lnTo>
                            <a:pt x="761" y="219"/>
                          </a:lnTo>
                          <a:lnTo>
                            <a:pt x="776" y="222"/>
                          </a:lnTo>
                          <a:lnTo>
                            <a:pt x="794" y="225"/>
                          </a:lnTo>
                          <a:lnTo>
                            <a:pt x="808" y="229"/>
                          </a:lnTo>
                          <a:lnTo>
                            <a:pt x="826" y="228"/>
                          </a:lnTo>
                          <a:lnTo>
                            <a:pt x="842" y="231"/>
                          </a:lnTo>
                          <a:lnTo>
                            <a:pt x="864" y="233"/>
                          </a:lnTo>
                          <a:lnTo>
                            <a:pt x="887" y="239"/>
                          </a:lnTo>
                          <a:lnTo>
                            <a:pt x="901" y="249"/>
                          </a:lnTo>
                          <a:lnTo>
                            <a:pt x="913" y="258"/>
                          </a:lnTo>
                          <a:lnTo>
                            <a:pt x="918" y="268"/>
                          </a:lnTo>
                          <a:lnTo>
                            <a:pt x="928" y="277"/>
                          </a:lnTo>
                          <a:lnTo>
                            <a:pt x="928" y="288"/>
                          </a:lnTo>
                          <a:lnTo>
                            <a:pt x="933" y="297"/>
                          </a:lnTo>
                          <a:lnTo>
                            <a:pt x="928" y="307"/>
                          </a:lnTo>
                          <a:lnTo>
                            <a:pt x="911" y="310"/>
                          </a:lnTo>
                          <a:lnTo>
                            <a:pt x="894" y="313"/>
                          </a:lnTo>
                          <a:lnTo>
                            <a:pt x="878" y="317"/>
                          </a:lnTo>
                          <a:lnTo>
                            <a:pt x="861" y="311"/>
                          </a:lnTo>
                          <a:lnTo>
                            <a:pt x="819" y="305"/>
                          </a:lnTo>
                          <a:lnTo>
                            <a:pt x="802" y="299"/>
                          </a:lnTo>
                          <a:lnTo>
                            <a:pt x="785" y="296"/>
                          </a:lnTo>
                          <a:lnTo>
                            <a:pt x="752" y="294"/>
                          </a:lnTo>
                          <a:lnTo>
                            <a:pt x="736" y="291"/>
                          </a:lnTo>
                          <a:lnTo>
                            <a:pt x="720" y="291"/>
                          </a:lnTo>
                          <a:lnTo>
                            <a:pt x="702" y="291"/>
                          </a:lnTo>
                          <a:lnTo>
                            <a:pt x="682" y="291"/>
                          </a:lnTo>
                          <a:lnTo>
                            <a:pt x="665" y="291"/>
                          </a:lnTo>
                          <a:lnTo>
                            <a:pt x="648" y="292"/>
                          </a:lnTo>
                          <a:lnTo>
                            <a:pt x="633" y="292"/>
                          </a:lnTo>
                          <a:lnTo>
                            <a:pt x="616" y="296"/>
                          </a:lnTo>
                          <a:lnTo>
                            <a:pt x="599" y="299"/>
                          </a:lnTo>
                          <a:lnTo>
                            <a:pt x="582" y="299"/>
                          </a:lnTo>
                          <a:lnTo>
                            <a:pt x="582" y="309"/>
                          </a:lnTo>
                          <a:lnTo>
                            <a:pt x="594" y="299"/>
                          </a:lnTo>
                          <a:lnTo>
                            <a:pt x="594" y="30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9" name="Shape 321"/>
                    <p:cNvSpPr/>
                    <p:nvPr/>
                  </p:nvSpPr>
                  <p:spPr>
                    <a:xfrm>
                      <a:off x="713" y="3654"/>
                      <a:ext cx="563" cy="28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33" h="521" extrusionOk="0">
                          <a:moveTo>
                            <a:pt x="593" y="310"/>
                          </a:moveTo>
                          <a:lnTo>
                            <a:pt x="576" y="316"/>
                          </a:lnTo>
                          <a:lnTo>
                            <a:pt x="576" y="327"/>
                          </a:lnTo>
                          <a:lnTo>
                            <a:pt x="570" y="336"/>
                          </a:lnTo>
                          <a:lnTo>
                            <a:pt x="565" y="346"/>
                          </a:lnTo>
                          <a:lnTo>
                            <a:pt x="559" y="356"/>
                          </a:lnTo>
                          <a:lnTo>
                            <a:pt x="554" y="366"/>
                          </a:lnTo>
                          <a:lnTo>
                            <a:pt x="543" y="376"/>
                          </a:lnTo>
                          <a:lnTo>
                            <a:pt x="537" y="385"/>
                          </a:lnTo>
                          <a:lnTo>
                            <a:pt x="526" y="395"/>
                          </a:lnTo>
                          <a:lnTo>
                            <a:pt x="519" y="405"/>
                          </a:lnTo>
                          <a:lnTo>
                            <a:pt x="515" y="415"/>
                          </a:lnTo>
                          <a:lnTo>
                            <a:pt x="514" y="424"/>
                          </a:lnTo>
                          <a:lnTo>
                            <a:pt x="514" y="434"/>
                          </a:lnTo>
                          <a:lnTo>
                            <a:pt x="513" y="444"/>
                          </a:lnTo>
                          <a:lnTo>
                            <a:pt x="508" y="454"/>
                          </a:lnTo>
                          <a:lnTo>
                            <a:pt x="508" y="464"/>
                          </a:lnTo>
                          <a:lnTo>
                            <a:pt x="507" y="473"/>
                          </a:lnTo>
                          <a:lnTo>
                            <a:pt x="500" y="483"/>
                          </a:lnTo>
                          <a:lnTo>
                            <a:pt x="500" y="494"/>
                          </a:lnTo>
                          <a:lnTo>
                            <a:pt x="495" y="502"/>
                          </a:lnTo>
                          <a:lnTo>
                            <a:pt x="490" y="512"/>
                          </a:lnTo>
                          <a:lnTo>
                            <a:pt x="474" y="520"/>
                          </a:lnTo>
                          <a:lnTo>
                            <a:pt x="456" y="520"/>
                          </a:lnTo>
                          <a:lnTo>
                            <a:pt x="441" y="514"/>
                          </a:lnTo>
                          <a:lnTo>
                            <a:pt x="429" y="505"/>
                          </a:lnTo>
                          <a:lnTo>
                            <a:pt x="419" y="495"/>
                          </a:lnTo>
                          <a:lnTo>
                            <a:pt x="412" y="486"/>
                          </a:lnTo>
                          <a:lnTo>
                            <a:pt x="409" y="475"/>
                          </a:lnTo>
                          <a:lnTo>
                            <a:pt x="410" y="466"/>
                          </a:lnTo>
                          <a:lnTo>
                            <a:pt x="403" y="457"/>
                          </a:lnTo>
                          <a:lnTo>
                            <a:pt x="398" y="447"/>
                          </a:lnTo>
                          <a:lnTo>
                            <a:pt x="398" y="436"/>
                          </a:lnTo>
                          <a:lnTo>
                            <a:pt x="393" y="427"/>
                          </a:lnTo>
                          <a:lnTo>
                            <a:pt x="394" y="418"/>
                          </a:lnTo>
                          <a:lnTo>
                            <a:pt x="393" y="408"/>
                          </a:lnTo>
                          <a:lnTo>
                            <a:pt x="388" y="398"/>
                          </a:lnTo>
                          <a:lnTo>
                            <a:pt x="388" y="388"/>
                          </a:lnTo>
                          <a:lnTo>
                            <a:pt x="384" y="379"/>
                          </a:lnTo>
                          <a:lnTo>
                            <a:pt x="378" y="369"/>
                          </a:lnTo>
                          <a:lnTo>
                            <a:pt x="372" y="359"/>
                          </a:lnTo>
                          <a:lnTo>
                            <a:pt x="373" y="350"/>
                          </a:lnTo>
                          <a:lnTo>
                            <a:pt x="369" y="340"/>
                          </a:lnTo>
                          <a:lnTo>
                            <a:pt x="362" y="330"/>
                          </a:lnTo>
                          <a:lnTo>
                            <a:pt x="358" y="321"/>
                          </a:lnTo>
                          <a:lnTo>
                            <a:pt x="353" y="312"/>
                          </a:lnTo>
                          <a:lnTo>
                            <a:pt x="336" y="308"/>
                          </a:lnTo>
                          <a:lnTo>
                            <a:pt x="320" y="301"/>
                          </a:lnTo>
                          <a:lnTo>
                            <a:pt x="304" y="299"/>
                          </a:lnTo>
                          <a:lnTo>
                            <a:pt x="288" y="296"/>
                          </a:lnTo>
                          <a:lnTo>
                            <a:pt x="270" y="299"/>
                          </a:lnTo>
                          <a:lnTo>
                            <a:pt x="254" y="303"/>
                          </a:lnTo>
                          <a:lnTo>
                            <a:pt x="237" y="303"/>
                          </a:lnTo>
                          <a:lnTo>
                            <a:pt x="222" y="303"/>
                          </a:lnTo>
                          <a:lnTo>
                            <a:pt x="205" y="304"/>
                          </a:lnTo>
                          <a:lnTo>
                            <a:pt x="188" y="304"/>
                          </a:lnTo>
                          <a:lnTo>
                            <a:pt x="173" y="304"/>
                          </a:lnTo>
                          <a:lnTo>
                            <a:pt x="156" y="305"/>
                          </a:lnTo>
                          <a:lnTo>
                            <a:pt x="139" y="301"/>
                          </a:lnTo>
                          <a:lnTo>
                            <a:pt x="124" y="302"/>
                          </a:lnTo>
                          <a:lnTo>
                            <a:pt x="107" y="301"/>
                          </a:lnTo>
                          <a:lnTo>
                            <a:pt x="90" y="299"/>
                          </a:lnTo>
                          <a:lnTo>
                            <a:pt x="73" y="296"/>
                          </a:lnTo>
                          <a:lnTo>
                            <a:pt x="58" y="296"/>
                          </a:lnTo>
                          <a:lnTo>
                            <a:pt x="42" y="290"/>
                          </a:lnTo>
                          <a:lnTo>
                            <a:pt x="25" y="287"/>
                          </a:lnTo>
                          <a:lnTo>
                            <a:pt x="14" y="279"/>
                          </a:lnTo>
                          <a:lnTo>
                            <a:pt x="4" y="268"/>
                          </a:lnTo>
                          <a:lnTo>
                            <a:pt x="4" y="259"/>
                          </a:lnTo>
                          <a:lnTo>
                            <a:pt x="0" y="248"/>
                          </a:lnTo>
                          <a:lnTo>
                            <a:pt x="14" y="243"/>
                          </a:lnTo>
                          <a:lnTo>
                            <a:pt x="33" y="242"/>
                          </a:lnTo>
                          <a:lnTo>
                            <a:pt x="49" y="242"/>
                          </a:lnTo>
                          <a:lnTo>
                            <a:pt x="66" y="238"/>
                          </a:lnTo>
                          <a:lnTo>
                            <a:pt x="82" y="237"/>
                          </a:lnTo>
                          <a:lnTo>
                            <a:pt x="98" y="238"/>
                          </a:lnTo>
                          <a:lnTo>
                            <a:pt x="114" y="237"/>
                          </a:lnTo>
                          <a:lnTo>
                            <a:pt x="132" y="233"/>
                          </a:lnTo>
                          <a:lnTo>
                            <a:pt x="147" y="227"/>
                          </a:lnTo>
                          <a:lnTo>
                            <a:pt x="164" y="223"/>
                          </a:lnTo>
                          <a:lnTo>
                            <a:pt x="181" y="220"/>
                          </a:lnTo>
                          <a:lnTo>
                            <a:pt x="197" y="216"/>
                          </a:lnTo>
                          <a:lnTo>
                            <a:pt x="213" y="216"/>
                          </a:lnTo>
                          <a:lnTo>
                            <a:pt x="231" y="212"/>
                          </a:lnTo>
                          <a:lnTo>
                            <a:pt x="247" y="209"/>
                          </a:lnTo>
                          <a:lnTo>
                            <a:pt x="263" y="206"/>
                          </a:lnTo>
                          <a:lnTo>
                            <a:pt x="279" y="199"/>
                          </a:lnTo>
                          <a:lnTo>
                            <a:pt x="291" y="190"/>
                          </a:lnTo>
                          <a:lnTo>
                            <a:pt x="308" y="182"/>
                          </a:lnTo>
                          <a:lnTo>
                            <a:pt x="313" y="173"/>
                          </a:lnTo>
                          <a:lnTo>
                            <a:pt x="309" y="163"/>
                          </a:lnTo>
                          <a:lnTo>
                            <a:pt x="297" y="153"/>
                          </a:lnTo>
                          <a:lnTo>
                            <a:pt x="292" y="143"/>
                          </a:lnTo>
                          <a:lnTo>
                            <a:pt x="281" y="134"/>
                          </a:lnTo>
                          <a:lnTo>
                            <a:pt x="269" y="125"/>
                          </a:lnTo>
                          <a:lnTo>
                            <a:pt x="264" y="115"/>
                          </a:lnTo>
                          <a:lnTo>
                            <a:pt x="255" y="106"/>
                          </a:lnTo>
                          <a:lnTo>
                            <a:pt x="244" y="95"/>
                          </a:lnTo>
                          <a:lnTo>
                            <a:pt x="238" y="86"/>
                          </a:lnTo>
                          <a:lnTo>
                            <a:pt x="233" y="76"/>
                          </a:lnTo>
                          <a:lnTo>
                            <a:pt x="229" y="67"/>
                          </a:lnTo>
                          <a:lnTo>
                            <a:pt x="223" y="57"/>
                          </a:lnTo>
                          <a:lnTo>
                            <a:pt x="224" y="47"/>
                          </a:lnTo>
                          <a:lnTo>
                            <a:pt x="218" y="38"/>
                          </a:lnTo>
                          <a:lnTo>
                            <a:pt x="213" y="28"/>
                          </a:lnTo>
                          <a:lnTo>
                            <a:pt x="213" y="19"/>
                          </a:lnTo>
                          <a:lnTo>
                            <a:pt x="213" y="8"/>
                          </a:lnTo>
                          <a:lnTo>
                            <a:pt x="230" y="2"/>
                          </a:lnTo>
                          <a:lnTo>
                            <a:pt x="246" y="2"/>
                          </a:lnTo>
                          <a:lnTo>
                            <a:pt x="263" y="8"/>
                          </a:lnTo>
                          <a:lnTo>
                            <a:pt x="278" y="14"/>
                          </a:lnTo>
                          <a:lnTo>
                            <a:pt x="296" y="20"/>
                          </a:lnTo>
                          <a:lnTo>
                            <a:pt x="312" y="27"/>
                          </a:lnTo>
                          <a:lnTo>
                            <a:pt x="322" y="36"/>
                          </a:lnTo>
                          <a:lnTo>
                            <a:pt x="338" y="43"/>
                          </a:lnTo>
                          <a:lnTo>
                            <a:pt x="355" y="49"/>
                          </a:lnTo>
                          <a:lnTo>
                            <a:pt x="361" y="58"/>
                          </a:lnTo>
                          <a:lnTo>
                            <a:pt x="376" y="64"/>
                          </a:lnTo>
                          <a:lnTo>
                            <a:pt x="381" y="74"/>
                          </a:lnTo>
                          <a:lnTo>
                            <a:pt x="391" y="83"/>
                          </a:lnTo>
                          <a:lnTo>
                            <a:pt x="407" y="91"/>
                          </a:lnTo>
                          <a:lnTo>
                            <a:pt x="413" y="100"/>
                          </a:lnTo>
                          <a:lnTo>
                            <a:pt x="429" y="102"/>
                          </a:lnTo>
                          <a:lnTo>
                            <a:pt x="446" y="109"/>
                          </a:lnTo>
                          <a:lnTo>
                            <a:pt x="462" y="111"/>
                          </a:lnTo>
                          <a:lnTo>
                            <a:pt x="479" y="111"/>
                          </a:lnTo>
                          <a:lnTo>
                            <a:pt x="495" y="107"/>
                          </a:lnTo>
                          <a:lnTo>
                            <a:pt x="495" y="97"/>
                          </a:lnTo>
                          <a:lnTo>
                            <a:pt x="511" y="94"/>
                          </a:lnTo>
                          <a:lnTo>
                            <a:pt x="528" y="88"/>
                          </a:lnTo>
                          <a:lnTo>
                            <a:pt x="544" y="84"/>
                          </a:lnTo>
                          <a:lnTo>
                            <a:pt x="561" y="78"/>
                          </a:lnTo>
                          <a:lnTo>
                            <a:pt x="573" y="67"/>
                          </a:lnTo>
                          <a:lnTo>
                            <a:pt x="589" y="60"/>
                          </a:lnTo>
                          <a:lnTo>
                            <a:pt x="607" y="57"/>
                          </a:lnTo>
                          <a:lnTo>
                            <a:pt x="617" y="47"/>
                          </a:lnTo>
                          <a:lnTo>
                            <a:pt x="633" y="44"/>
                          </a:lnTo>
                          <a:lnTo>
                            <a:pt x="650" y="37"/>
                          </a:lnTo>
                          <a:lnTo>
                            <a:pt x="667" y="30"/>
                          </a:lnTo>
                          <a:lnTo>
                            <a:pt x="684" y="23"/>
                          </a:lnTo>
                          <a:lnTo>
                            <a:pt x="695" y="13"/>
                          </a:lnTo>
                          <a:lnTo>
                            <a:pt x="710" y="10"/>
                          </a:lnTo>
                          <a:lnTo>
                            <a:pt x="728" y="4"/>
                          </a:lnTo>
                          <a:lnTo>
                            <a:pt x="745" y="0"/>
                          </a:lnTo>
                          <a:lnTo>
                            <a:pt x="760" y="6"/>
                          </a:lnTo>
                          <a:lnTo>
                            <a:pt x="766" y="16"/>
                          </a:lnTo>
                          <a:lnTo>
                            <a:pt x="770" y="25"/>
                          </a:lnTo>
                          <a:lnTo>
                            <a:pt x="775" y="35"/>
                          </a:lnTo>
                          <a:lnTo>
                            <a:pt x="775" y="45"/>
                          </a:lnTo>
                          <a:lnTo>
                            <a:pt x="775" y="54"/>
                          </a:lnTo>
                          <a:lnTo>
                            <a:pt x="770" y="64"/>
                          </a:lnTo>
                          <a:lnTo>
                            <a:pt x="758" y="74"/>
                          </a:lnTo>
                          <a:lnTo>
                            <a:pt x="752" y="84"/>
                          </a:lnTo>
                          <a:lnTo>
                            <a:pt x="747" y="94"/>
                          </a:lnTo>
                          <a:lnTo>
                            <a:pt x="735" y="104"/>
                          </a:lnTo>
                          <a:lnTo>
                            <a:pt x="730" y="113"/>
                          </a:lnTo>
                          <a:lnTo>
                            <a:pt x="719" y="123"/>
                          </a:lnTo>
                          <a:lnTo>
                            <a:pt x="702" y="133"/>
                          </a:lnTo>
                          <a:lnTo>
                            <a:pt x="691" y="143"/>
                          </a:lnTo>
                          <a:lnTo>
                            <a:pt x="680" y="153"/>
                          </a:lnTo>
                          <a:lnTo>
                            <a:pt x="662" y="160"/>
                          </a:lnTo>
                          <a:lnTo>
                            <a:pt x="657" y="170"/>
                          </a:lnTo>
                          <a:lnTo>
                            <a:pt x="652" y="179"/>
                          </a:lnTo>
                          <a:lnTo>
                            <a:pt x="652" y="189"/>
                          </a:lnTo>
                          <a:lnTo>
                            <a:pt x="645" y="199"/>
                          </a:lnTo>
                          <a:lnTo>
                            <a:pt x="645" y="209"/>
                          </a:lnTo>
                          <a:lnTo>
                            <a:pt x="663" y="208"/>
                          </a:lnTo>
                          <a:lnTo>
                            <a:pt x="678" y="212"/>
                          </a:lnTo>
                          <a:lnTo>
                            <a:pt x="695" y="214"/>
                          </a:lnTo>
                          <a:lnTo>
                            <a:pt x="711" y="214"/>
                          </a:lnTo>
                          <a:lnTo>
                            <a:pt x="728" y="217"/>
                          </a:lnTo>
                          <a:lnTo>
                            <a:pt x="744" y="217"/>
                          </a:lnTo>
                          <a:lnTo>
                            <a:pt x="760" y="220"/>
                          </a:lnTo>
                          <a:lnTo>
                            <a:pt x="777" y="223"/>
                          </a:lnTo>
                          <a:lnTo>
                            <a:pt x="794" y="226"/>
                          </a:lnTo>
                          <a:lnTo>
                            <a:pt x="809" y="229"/>
                          </a:lnTo>
                          <a:lnTo>
                            <a:pt x="826" y="229"/>
                          </a:lnTo>
                          <a:lnTo>
                            <a:pt x="842" y="232"/>
                          </a:lnTo>
                          <a:lnTo>
                            <a:pt x="864" y="234"/>
                          </a:lnTo>
                          <a:lnTo>
                            <a:pt x="887" y="240"/>
                          </a:lnTo>
                          <a:lnTo>
                            <a:pt x="900" y="249"/>
                          </a:lnTo>
                          <a:lnTo>
                            <a:pt x="912" y="259"/>
                          </a:lnTo>
                          <a:lnTo>
                            <a:pt x="917" y="268"/>
                          </a:lnTo>
                          <a:lnTo>
                            <a:pt x="927" y="279"/>
                          </a:lnTo>
                          <a:lnTo>
                            <a:pt x="927" y="287"/>
                          </a:lnTo>
                          <a:lnTo>
                            <a:pt x="932" y="298"/>
                          </a:lnTo>
                          <a:lnTo>
                            <a:pt x="927" y="307"/>
                          </a:lnTo>
                          <a:lnTo>
                            <a:pt x="911" y="312"/>
                          </a:lnTo>
                          <a:lnTo>
                            <a:pt x="893" y="314"/>
                          </a:lnTo>
                          <a:lnTo>
                            <a:pt x="878" y="318"/>
                          </a:lnTo>
                          <a:lnTo>
                            <a:pt x="861" y="312"/>
                          </a:lnTo>
                          <a:lnTo>
                            <a:pt x="818" y="306"/>
                          </a:lnTo>
                          <a:lnTo>
                            <a:pt x="802" y="300"/>
                          </a:lnTo>
                          <a:lnTo>
                            <a:pt x="785" y="296"/>
                          </a:lnTo>
                          <a:lnTo>
                            <a:pt x="752" y="294"/>
                          </a:lnTo>
                          <a:lnTo>
                            <a:pt x="736" y="291"/>
                          </a:lnTo>
                          <a:lnTo>
                            <a:pt x="720" y="291"/>
                          </a:lnTo>
                          <a:lnTo>
                            <a:pt x="702" y="292"/>
                          </a:lnTo>
                          <a:lnTo>
                            <a:pt x="681" y="292"/>
                          </a:lnTo>
                          <a:lnTo>
                            <a:pt x="666" y="293"/>
                          </a:lnTo>
                          <a:lnTo>
                            <a:pt x="648" y="293"/>
                          </a:lnTo>
                          <a:lnTo>
                            <a:pt x="632" y="293"/>
                          </a:lnTo>
                          <a:lnTo>
                            <a:pt x="616" y="296"/>
                          </a:lnTo>
                          <a:lnTo>
                            <a:pt x="599" y="300"/>
                          </a:lnTo>
                          <a:lnTo>
                            <a:pt x="583" y="300"/>
                          </a:lnTo>
                          <a:lnTo>
                            <a:pt x="583" y="310"/>
                          </a:lnTo>
                          <a:lnTo>
                            <a:pt x="593" y="300"/>
                          </a:lnTo>
                          <a:lnTo>
                            <a:pt x="593" y="310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0" name="Shape 322"/>
                  <p:cNvSpPr/>
                  <p:nvPr/>
                </p:nvSpPr>
                <p:spPr>
                  <a:xfrm rot="899999">
                    <a:off x="1344" y="1308"/>
                    <a:ext cx="11" cy="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2" name="Shape 323"/>
                  <p:cNvGrpSpPr/>
                  <p:nvPr/>
                </p:nvGrpSpPr>
                <p:grpSpPr>
                  <a:xfrm>
                    <a:off x="1536" y="999"/>
                    <a:ext cx="347" cy="244"/>
                    <a:chOff x="936" y="2617"/>
                    <a:chExt cx="653" cy="446"/>
                  </a:xfrm>
                </p:grpSpPr>
                <p:sp>
                  <p:nvSpPr>
                    <p:cNvPr id="327" name="Shape 324"/>
                    <p:cNvSpPr/>
                    <p:nvPr/>
                  </p:nvSpPr>
                  <p:spPr>
                    <a:xfrm>
                      <a:off x="1077" y="2639"/>
                      <a:ext cx="357" cy="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8" h="193" extrusionOk="0">
                          <a:moveTo>
                            <a:pt x="109" y="3"/>
                          </a:moveTo>
                          <a:lnTo>
                            <a:pt x="114" y="9"/>
                          </a:lnTo>
                          <a:lnTo>
                            <a:pt x="118" y="12"/>
                          </a:lnTo>
                          <a:lnTo>
                            <a:pt x="123" y="15"/>
                          </a:lnTo>
                          <a:lnTo>
                            <a:pt x="129" y="18"/>
                          </a:lnTo>
                          <a:lnTo>
                            <a:pt x="133" y="19"/>
                          </a:lnTo>
                          <a:lnTo>
                            <a:pt x="138" y="19"/>
                          </a:lnTo>
                          <a:lnTo>
                            <a:pt x="142" y="19"/>
                          </a:lnTo>
                          <a:lnTo>
                            <a:pt x="147" y="19"/>
                          </a:lnTo>
                          <a:lnTo>
                            <a:pt x="151" y="19"/>
                          </a:lnTo>
                          <a:lnTo>
                            <a:pt x="156" y="21"/>
                          </a:lnTo>
                          <a:lnTo>
                            <a:pt x="162" y="21"/>
                          </a:lnTo>
                          <a:lnTo>
                            <a:pt x="168" y="21"/>
                          </a:lnTo>
                          <a:lnTo>
                            <a:pt x="172" y="21"/>
                          </a:lnTo>
                          <a:lnTo>
                            <a:pt x="177" y="21"/>
                          </a:lnTo>
                          <a:lnTo>
                            <a:pt x="181" y="21"/>
                          </a:lnTo>
                          <a:lnTo>
                            <a:pt x="186" y="21"/>
                          </a:lnTo>
                          <a:lnTo>
                            <a:pt x="190" y="21"/>
                          </a:lnTo>
                          <a:lnTo>
                            <a:pt x="195" y="21"/>
                          </a:lnTo>
                          <a:lnTo>
                            <a:pt x="201" y="21"/>
                          </a:lnTo>
                          <a:lnTo>
                            <a:pt x="205" y="21"/>
                          </a:lnTo>
                          <a:lnTo>
                            <a:pt x="210" y="18"/>
                          </a:lnTo>
                          <a:lnTo>
                            <a:pt x="214" y="15"/>
                          </a:lnTo>
                          <a:lnTo>
                            <a:pt x="219" y="13"/>
                          </a:lnTo>
                          <a:lnTo>
                            <a:pt x="223" y="12"/>
                          </a:lnTo>
                          <a:lnTo>
                            <a:pt x="228" y="9"/>
                          </a:lnTo>
                          <a:lnTo>
                            <a:pt x="232" y="7"/>
                          </a:lnTo>
                          <a:lnTo>
                            <a:pt x="237" y="3"/>
                          </a:lnTo>
                          <a:lnTo>
                            <a:pt x="241" y="0"/>
                          </a:lnTo>
                          <a:lnTo>
                            <a:pt x="246" y="1"/>
                          </a:lnTo>
                          <a:lnTo>
                            <a:pt x="247" y="6"/>
                          </a:lnTo>
                          <a:lnTo>
                            <a:pt x="252" y="10"/>
                          </a:lnTo>
                          <a:lnTo>
                            <a:pt x="255" y="15"/>
                          </a:lnTo>
                          <a:lnTo>
                            <a:pt x="259" y="19"/>
                          </a:lnTo>
                          <a:lnTo>
                            <a:pt x="265" y="24"/>
                          </a:lnTo>
                          <a:lnTo>
                            <a:pt x="268" y="30"/>
                          </a:lnTo>
                          <a:lnTo>
                            <a:pt x="274" y="37"/>
                          </a:lnTo>
                          <a:lnTo>
                            <a:pt x="277" y="42"/>
                          </a:lnTo>
                          <a:lnTo>
                            <a:pt x="285" y="48"/>
                          </a:lnTo>
                          <a:lnTo>
                            <a:pt x="288" y="52"/>
                          </a:lnTo>
                          <a:lnTo>
                            <a:pt x="292" y="57"/>
                          </a:lnTo>
                          <a:lnTo>
                            <a:pt x="297" y="63"/>
                          </a:lnTo>
                          <a:lnTo>
                            <a:pt x="300" y="67"/>
                          </a:lnTo>
                          <a:lnTo>
                            <a:pt x="306" y="70"/>
                          </a:lnTo>
                          <a:lnTo>
                            <a:pt x="313" y="76"/>
                          </a:lnTo>
                          <a:lnTo>
                            <a:pt x="318" y="81"/>
                          </a:lnTo>
                          <a:lnTo>
                            <a:pt x="322" y="85"/>
                          </a:lnTo>
                          <a:lnTo>
                            <a:pt x="327" y="88"/>
                          </a:lnTo>
                          <a:lnTo>
                            <a:pt x="331" y="94"/>
                          </a:lnTo>
                          <a:lnTo>
                            <a:pt x="337" y="102"/>
                          </a:lnTo>
                          <a:lnTo>
                            <a:pt x="342" y="108"/>
                          </a:lnTo>
                          <a:lnTo>
                            <a:pt x="346" y="114"/>
                          </a:lnTo>
                          <a:lnTo>
                            <a:pt x="349" y="118"/>
                          </a:lnTo>
                          <a:lnTo>
                            <a:pt x="354" y="123"/>
                          </a:lnTo>
                          <a:lnTo>
                            <a:pt x="357" y="127"/>
                          </a:lnTo>
                          <a:lnTo>
                            <a:pt x="352" y="129"/>
                          </a:lnTo>
                          <a:lnTo>
                            <a:pt x="348" y="130"/>
                          </a:lnTo>
                          <a:lnTo>
                            <a:pt x="342" y="132"/>
                          </a:lnTo>
                          <a:lnTo>
                            <a:pt x="336" y="133"/>
                          </a:lnTo>
                          <a:lnTo>
                            <a:pt x="331" y="136"/>
                          </a:lnTo>
                          <a:lnTo>
                            <a:pt x="327" y="138"/>
                          </a:lnTo>
                          <a:lnTo>
                            <a:pt x="322" y="142"/>
                          </a:lnTo>
                          <a:lnTo>
                            <a:pt x="319" y="147"/>
                          </a:lnTo>
                          <a:lnTo>
                            <a:pt x="316" y="151"/>
                          </a:lnTo>
                          <a:lnTo>
                            <a:pt x="315" y="157"/>
                          </a:lnTo>
                          <a:lnTo>
                            <a:pt x="312" y="162"/>
                          </a:lnTo>
                          <a:lnTo>
                            <a:pt x="307" y="165"/>
                          </a:lnTo>
                          <a:lnTo>
                            <a:pt x="301" y="169"/>
                          </a:lnTo>
                          <a:lnTo>
                            <a:pt x="297" y="172"/>
                          </a:lnTo>
                          <a:lnTo>
                            <a:pt x="292" y="177"/>
                          </a:lnTo>
                          <a:lnTo>
                            <a:pt x="288" y="180"/>
                          </a:lnTo>
                          <a:lnTo>
                            <a:pt x="282" y="183"/>
                          </a:lnTo>
                          <a:lnTo>
                            <a:pt x="277" y="189"/>
                          </a:lnTo>
                          <a:lnTo>
                            <a:pt x="271" y="190"/>
                          </a:lnTo>
                          <a:lnTo>
                            <a:pt x="267" y="190"/>
                          </a:lnTo>
                          <a:lnTo>
                            <a:pt x="262" y="192"/>
                          </a:lnTo>
                          <a:lnTo>
                            <a:pt x="256" y="192"/>
                          </a:lnTo>
                          <a:lnTo>
                            <a:pt x="249" y="192"/>
                          </a:lnTo>
                          <a:lnTo>
                            <a:pt x="244" y="192"/>
                          </a:lnTo>
                          <a:lnTo>
                            <a:pt x="240" y="190"/>
                          </a:lnTo>
                          <a:lnTo>
                            <a:pt x="235" y="190"/>
                          </a:lnTo>
                          <a:lnTo>
                            <a:pt x="231" y="189"/>
                          </a:lnTo>
                          <a:lnTo>
                            <a:pt x="223" y="187"/>
                          </a:lnTo>
                          <a:lnTo>
                            <a:pt x="217" y="186"/>
                          </a:lnTo>
                          <a:lnTo>
                            <a:pt x="213" y="186"/>
                          </a:lnTo>
                          <a:lnTo>
                            <a:pt x="207" y="186"/>
                          </a:lnTo>
                          <a:lnTo>
                            <a:pt x="201" y="186"/>
                          </a:lnTo>
                          <a:lnTo>
                            <a:pt x="193" y="186"/>
                          </a:lnTo>
                          <a:lnTo>
                            <a:pt x="189" y="186"/>
                          </a:lnTo>
                          <a:lnTo>
                            <a:pt x="184" y="187"/>
                          </a:lnTo>
                          <a:lnTo>
                            <a:pt x="180" y="187"/>
                          </a:lnTo>
                          <a:lnTo>
                            <a:pt x="175" y="189"/>
                          </a:lnTo>
                          <a:lnTo>
                            <a:pt x="168" y="189"/>
                          </a:lnTo>
                          <a:lnTo>
                            <a:pt x="162" y="190"/>
                          </a:lnTo>
                          <a:lnTo>
                            <a:pt x="157" y="190"/>
                          </a:lnTo>
                          <a:lnTo>
                            <a:pt x="153" y="190"/>
                          </a:lnTo>
                          <a:lnTo>
                            <a:pt x="147" y="190"/>
                          </a:lnTo>
                          <a:lnTo>
                            <a:pt x="141" y="190"/>
                          </a:lnTo>
                          <a:lnTo>
                            <a:pt x="135" y="190"/>
                          </a:lnTo>
                          <a:lnTo>
                            <a:pt x="127" y="190"/>
                          </a:lnTo>
                          <a:lnTo>
                            <a:pt x="121" y="187"/>
                          </a:lnTo>
                          <a:lnTo>
                            <a:pt x="117" y="184"/>
                          </a:lnTo>
                          <a:lnTo>
                            <a:pt x="112" y="181"/>
                          </a:lnTo>
                          <a:lnTo>
                            <a:pt x="105" y="177"/>
                          </a:lnTo>
                          <a:lnTo>
                            <a:pt x="99" y="174"/>
                          </a:lnTo>
                          <a:lnTo>
                            <a:pt x="94" y="172"/>
                          </a:lnTo>
                          <a:lnTo>
                            <a:pt x="90" y="169"/>
                          </a:lnTo>
                          <a:lnTo>
                            <a:pt x="85" y="169"/>
                          </a:lnTo>
                          <a:lnTo>
                            <a:pt x="81" y="169"/>
                          </a:lnTo>
                          <a:lnTo>
                            <a:pt x="73" y="169"/>
                          </a:lnTo>
                          <a:lnTo>
                            <a:pt x="67" y="169"/>
                          </a:lnTo>
                          <a:lnTo>
                            <a:pt x="63" y="169"/>
                          </a:lnTo>
                          <a:lnTo>
                            <a:pt x="57" y="169"/>
                          </a:lnTo>
                          <a:lnTo>
                            <a:pt x="51" y="169"/>
                          </a:lnTo>
                          <a:lnTo>
                            <a:pt x="46" y="168"/>
                          </a:lnTo>
                          <a:lnTo>
                            <a:pt x="40" y="165"/>
                          </a:lnTo>
                          <a:lnTo>
                            <a:pt x="33" y="162"/>
                          </a:lnTo>
                          <a:lnTo>
                            <a:pt x="27" y="157"/>
                          </a:lnTo>
                          <a:lnTo>
                            <a:pt x="21" y="151"/>
                          </a:lnTo>
                          <a:lnTo>
                            <a:pt x="15" y="150"/>
                          </a:lnTo>
                          <a:lnTo>
                            <a:pt x="9" y="148"/>
                          </a:lnTo>
                          <a:lnTo>
                            <a:pt x="3" y="147"/>
                          </a:lnTo>
                          <a:lnTo>
                            <a:pt x="0" y="142"/>
                          </a:lnTo>
                          <a:lnTo>
                            <a:pt x="0" y="138"/>
                          </a:lnTo>
                          <a:lnTo>
                            <a:pt x="0" y="133"/>
                          </a:lnTo>
                          <a:lnTo>
                            <a:pt x="3" y="129"/>
                          </a:lnTo>
                          <a:lnTo>
                            <a:pt x="6" y="124"/>
                          </a:lnTo>
                          <a:lnTo>
                            <a:pt x="12" y="117"/>
                          </a:lnTo>
                          <a:lnTo>
                            <a:pt x="15" y="112"/>
                          </a:lnTo>
                          <a:lnTo>
                            <a:pt x="21" y="105"/>
                          </a:lnTo>
                          <a:lnTo>
                            <a:pt x="27" y="100"/>
                          </a:lnTo>
                          <a:lnTo>
                            <a:pt x="31" y="96"/>
                          </a:lnTo>
                          <a:lnTo>
                            <a:pt x="34" y="91"/>
                          </a:lnTo>
                          <a:lnTo>
                            <a:pt x="36" y="87"/>
                          </a:lnTo>
                          <a:lnTo>
                            <a:pt x="37" y="82"/>
                          </a:lnTo>
                          <a:lnTo>
                            <a:pt x="37" y="78"/>
                          </a:lnTo>
                          <a:lnTo>
                            <a:pt x="40" y="73"/>
                          </a:lnTo>
                          <a:lnTo>
                            <a:pt x="46" y="66"/>
                          </a:lnTo>
                          <a:lnTo>
                            <a:pt x="49" y="61"/>
                          </a:lnTo>
                          <a:lnTo>
                            <a:pt x="54" y="57"/>
                          </a:lnTo>
                          <a:lnTo>
                            <a:pt x="58" y="54"/>
                          </a:lnTo>
                          <a:lnTo>
                            <a:pt x="63" y="48"/>
                          </a:lnTo>
                          <a:lnTo>
                            <a:pt x="67" y="43"/>
                          </a:lnTo>
                          <a:lnTo>
                            <a:pt x="72" y="39"/>
                          </a:lnTo>
                          <a:lnTo>
                            <a:pt x="78" y="34"/>
                          </a:lnTo>
                          <a:lnTo>
                            <a:pt x="81" y="30"/>
                          </a:lnTo>
                          <a:lnTo>
                            <a:pt x="85" y="25"/>
                          </a:lnTo>
                          <a:lnTo>
                            <a:pt x="90" y="22"/>
                          </a:lnTo>
                          <a:lnTo>
                            <a:pt x="94" y="18"/>
                          </a:lnTo>
                          <a:lnTo>
                            <a:pt x="96" y="13"/>
                          </a:lnTo>
                          <a:lnTo>
                            <a:pt x="99" y="9"/>
                          </a:lnTo>
                          <a:lnTo>
                            <a:pt x="103" y="7"/>
                          </a:lnTo>
                          <a:lnTo>
                            <a:pt x="109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" name="Shape 325"/>
                    <p:cNvSpPr/>
                    <p:nvPr/>
                  </p:nvSpPr>
                  <p:spPr>
                    <a:xfrm>
                      <a:off x="1213" y="2656"/>
                      <a:ext cx="33" cy="1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" h="172" extrusionOk="0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9" y="7"/>
                          </a:lnTo>
                          <a:lnTo>
                            <a:pt x="12" y="12"/>
                          </a:lnTo>
                          <a:lnTo>
                            <a:pt x="12" y="16"/>
                          </a:lnTo>
                          <a:lnTo>
                            <a:pt x="12" y="21"/>
                          </a:lnTo>
                          <a:lnTo>
                            <a:pt x="12" y="25"/>
                          </a:lnTo>
                          <a:lnTo>
                            <a:pt x="12" y="30"/>
                          </a:lnTo>
                          <a:lnTo>
                            <a:pt x="12" y="34"/>
                          </a:lnTo>
                          <a:lnTo>
                            <a:pt x="12" y="39"/>
                          </a:lnTo>
                          <a:lnTo>
                            <a:pt x="12" y="43"/>
                          </a:lnTo>
                          <a:lnTo>
                            <a:pt x="12" y="48"/>
                          </a:lnTo>
                          <a:lnTo>
                            <a:pt x="12" y="52"/>
                          </a:lnTo>
                          <a:lnTo>
                            <a:pt x="13" y="58"/>
                          </a:lnTo>
                          <a:lnTo>
                            <a:pt x="15" y="63"/>
                          </a:lnTo>
                          <a:lnTo>
                            <a:pt x="15" y="67"/>
                          </a:lnTo>
                          <a:lnTo>
                            <a:pt x="15" y="73"/>
                          </a:lnTo>
                          <a:lnTo>
                            <a:pt x="15" y="78"/>
                          </a:lnTo>
                          <a:lnTo>
                            <a:pt x="15" y="82"/>
                          </a:lnTo>
                          <a:lnTo>
                            <a:pt x="15" y="87"/>
                          </a:lnTo>
                          <a:lnTo>
                            <a:pt x="16" y="91"/>
                          </a:lnTo>
                          <a:lnTo>
                            <a:pt x="18" y="97"/>
                          </a:lnTo>
                          <a:lnTo>
                            <a:pt x="18" y="102"/>
                          </a:lnTo>
                          <a:lnTo>
                            <a:pt x="19" y="106"/>
                          </a:lnTo>
                          <a:lnTo>
                            <a:pt x="19" y="111"/>
                          </a:lnTo>
                          <a:lnTo>
                            <a:pt x="19" y="115"/>
                          </a:lnTo>
                          <a:lnTo>
                            <a:pt x="19" y="121"/>
                          </a:lnTo>
                          <a:lnTo>
                            <a:pt x="21" y="126"/>
                          </a:lnTo>
                          <a:lnTo>
                            <a:pt x="22" y="130"/>
                          </a:lnTo>
                          <a:lnTo>
                            <a:pt x="24" y="135"/>
                          </a:lnTo>
                          <a:lnTo>
                            <a:pt x="25" y="139"/>
                          </a:lnTo>
                          <a:lnTo>
                            <a:pt x="27" y="144"/>
                          </a:lnTo>
                          <a:lnTo>
                            <a:pt x="27" y="148"/>
                          </a:lnTo>
                          <a:lnTo>
                            <a:pt x="27" y="153"/>
                          </a:lnTo>
                          <a:lnTo>
                            <a:pt x="28" y="159"/>
                          </a:lnTo>
                          <a:lnTo>
                            <a:pt x="30" y="163"/>
                          </a:lnTo>
                          <a:lnTo>
                            <a:pt x="31" y="168"/>
                          </a:lnTo>
                          <a:lnTo>
                            <a:pt x="33" y="171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" name="Shape 326"/>
                    <p:cNvSpPr/>
                    <p:nvPr/>
                  </p:nvSpPr>
                  <p:spPr>
                    <a:xfrm>
                      <a:off x="1286" y="2657"/>
                      <a:ext cx="98" cy="1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" h="149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10" y="4"/>
                          </a:lnTo>
                          <a:lnTo>
                            <a:pt x="15" y="5"/>
                          </a:lnTo>
                          <a:lnTo>
                            <a:pt x="16" y="10"/>
                          </a:lnTo>
                          <a:lnTo>
                            <a:pt x="18" y="14"/>
                          </a:lnTo>
                          <a:lnTo>
                            <a:pt x="19" y="19"/>
                          </a:lnTo>
                          <a:lnTo>
                            <a:pt x="21" y="23"/>
                          </a:lnTo>
                          <a:lnTo>
                            <a:pt x="24" y="28"/>
                          </a:lnTo>
                          <a:lnTo>
                            <a:pt x="25" y="32"/>
                          </a:lnTo>
                          <a:lnTo>
                            <a:pt x="28" y="37"/>
                          </a:lnTo>
                          <a:lnTo>
                            <a:pt x="30" y="43"/>
                          </a:lnTo>
                          <a:lnTo>
                            <a:pt x="31" y="47"/>
                          </a:lnTo>
                          <a:lnTo>
                            <a:pt x="33" y="52"/>
                          </a:lnTo>
                          <a:lnTo>
                            <a:pt x="34" y="56"/>
                          </a:lnTo>
                          <a:lnTo>
                            <a:pt x="36" y="62"/>
                          </a:lnTo>
                          <a:lnTo>
                            <a:pt x="37" y="67"/>
                          </a:lnTo>
                          <a:lnTo>
                            <a:pt x="39" y="71"/>
                          </a:lnTo>
                          <a:lnTo>
                            <a:pt x="40" y="76"/>
                          </a:lnTo>
                          <a:lnTo>
                            <a:pt x="42" y="80"/>
                          </a:lnTo>
                          <a:lnTo>
                            <a:pt x="45" y="85"/>
                          </a:lnTo>
                          <a:lnTo>
                            <a:pt x="46" y="89"/>
                          </a:lnTo>
                          <a:lnTo>
                            <a:pt x="48" y="94"/>
                          </a:lnTo>
                          <a:lnTo>
                            <a:pt x="49" y="98"/>
                          </a:lnTo>
                          <a:lnTo>
                            <a:pt x="51" y="104"/>
                          </a:lnTo>
                          <a:lnTo>
                            <a:pt x="52" y="109"/>
                          </a:lnTo>
                          <a:lnTo>
                            <a:pt x="57" y="112"/>
                          </a:lnTo>
                          <a:lnTo>
                            <a:pt x="60" y="116"/>
                          </a:lnTo>
                          <a:lnTo>
                            <a:pt x="63" y="121"/>
                          </a:lnTo>
                          <a:lnTo>
                            <a:pt x="66" y="125"/>
                          </a:lnTo>
                          <a:lnTo>
                            <a:pt x="69" y="130"/>
                          </a:lnTo>
                          <a:lnTo>
                            <a:pt x="73" y="133"/>
                          </a:lnTo>
                          <a:lnTo>
                            <a:pt x="76" y="137"/>
                          </a:lnTo>
                          <a:lnTo>
                            <a:pt x="81" y="140"/>
                          </a:lnTo>
                          <a:lnTo>
                            <a:pt x="85" y="142"/>
                          </a:lnTo>
                          <a:lnTo>
                            <a:pt x="90" y="145"/>
                          </a:lnTo>
                          <a:lnTo>
                            <a:pt x="94" y="146"/>
                          </a:lnTo>
                          <a:lnTo>
                            <a:pt x="98" y="14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" name="Shape 327"/>
                    <p:cNvSpPr/>
                    <p:nvPr/>
                  </p:nvSpPr>
                  <p:spPr>
                    <a:xfrm>
                      <a:off x="1139" y="2745"/>
                      <a:ext cx="16" cy="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3" extrusionOk="0">
                          <a:moveTo>
                            <a:pt x="0" y="42"/>
                          </a:moveTo>
                          <a:lnTo>
                            <a:pt x="0" y="36"/>
                          </a:lnTo>
                          <a:lnTo>
                            <a:pt x="3" y="31"/>
                          </a:lnTo>
                          <a:lnTo>
                            <a:pt x="5" y="27"/>
                          </a:lnTo>
                          <a:lnTo>
                            <a:pt x="7" y="22"/>
                          </a:lnTo>
                          <a:lnTo>
                            <a:pt x="8" y="18"/>
                          </a:lnTo>
                          <a:lnTo>
                            <a:pt x="10" y="13"/>
                          </a:lnTo>
                          <a:lnTo>
                            <a:pt x="10" y="9"/>
                          </a:lnTo>
                          <a:lnTo>
                            <a:pt x="12" y="4"/>
                          </a:lnTo>
                          <a:lnTo>
                            <a:pt x="14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" name="Shape 328"/>
                    <p:cNvSpPr/>
                    <p:nvPr/>
                  </p:nvSpPr>
                  <p:spPr>
                    <a:xfrm>
                      <a:off x="1188" y="2767"/>
                      <a:ext cx="16" cy="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2" extrusionOk="0">
                          <a:moveTo>
                            <a:pt x="16" y="41"/>
                          </a:moveTo>
                          <a:lnTo>
                            <a:pt x="8" y="34"/>
                          </a:lnTo>
                          <a:lnTo>
                            <a:pt x="8" y="30"/>
                          </a:lnTo>
                          <a:lnTo>
                            <a:pt x="8" y="25"/>
                          </a:lnTo>
                          <a:lnTo>
                            <a:pt x="0" y="21"/>
                          </a:lnTo>
                          <a:lnTo>
                            <a:pt x="0" y="16"/>
                          </a:lnTo>
                          <a:lnTo>
                            <a:pt x="0" y="12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" name="Shape 329"/>
                    <p:cNvSpPr/>
                    <p:nvPr/>
                  </p:nvSpPr>
                  <p:spPr>
                    <a:xfrm>
                      <a:off x="1272" y="2768"/>
                      <a:ext cx="16" cy="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6" extrusionOk="0">
                          <a:moveTo>
                            <a:pt x="16" y="45"/>
                          </a:moveTo>
                          <a:lnTo>
                            <a:pt x="14" y="39"/>
                          </a:lnTo>
                          <a:lnTo>
                            <a:pt x="14" y="34"/>
                          </a:lnTo>
                          <a:lnTo>
                            <a:pt x="12" y="30"/>
                          </a:lnTo>
                          <a:lnTo>
                            <a:pt x="6" y="24"/>
                          </a:lnTo>
                          <a:lnTo>
                            <a:pt x="4" y="19"/>
                          </a:lnTo>
                          <a:lnTo>
                            <a:pt x="4" y="13"/>
                          </a:lnTo>
                          <a:lnTo>
                            <a:pt x="4" y="9"/>
                          </a:lnTo>
                          <a:lnTo>
                            <a:pt x="4" y="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" name="Shape 330"/>
                    <p:cNvSpPr/>
                    <p:nvPr/>
                  </p:nvSpPr>
                  <p:spPr>
                    <a:xfrm>
                      <a:off x="1301" y="2747"/>
                      <a:ext cx="48" cy="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" h="76" extrusionOk="0">
                          <a:moveTo>
                            <a:pt x="0" y="0"/>
                          </a:moveTo>
                          <a:lnTo>
                            <a:pt x="1" y="7"/>
                          </a:lnTo>
                          <a:lnTo>
                            <a:pt x="3" y="12"/>
                          </a:lnTo>
                          <a:lnTo>
                            <a:pt x="6" y="16"/>
                          </a:lnTo>
                          <a:lnTo>
                            <a:pt x="7" y="21"/>
                          </a:lnTo>
                          <a:lnTo>
                            <a:pt x="10" y="25"/>
                          </a:lnTo>
                          <a:lnTo>
                            <a:pt x="13" y="31"/>
                          </a:lnTo>
                          <a:lnTo>
                            <a:pt x="16" y="36"/>
                          </a:lnTo>
                          <a:lnTo>
                            <a:pt x="19" y="40"/>
                          </a:lnTo>
                          <a:lnTo>
                            <a:pt x="22" y="45"/>
                          </a:lnTo>
                          <a:lnTo>
                            <a:pt x="24" y="49"/>
                          </a:lnTo>
                          <a:lnTo>
                            <a:pt x="27" y="54"/>
                          </a:lnTo>
                          <a:lnTo>
                            <a:pt x="31" y="60"/>
                          </a:lnTo>
                          <a:lnTo>
                            <a:pt x="36" y="64"/>
                          </a:lnTo>
                          <a:lnTo>
                            <a:pt x="40" y="69"/>
                          </a:lnTo>
                          <a:lnTo>
                            <a:pt x="45" y="70"/>
                          </a:lnTo>
                          <a:lnTo>
                            <a:pt x="48" y="75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" name="Shape 331"/>
                    <p:cNvSpPr/>
                    <p:nvPr/>
                  </p:nvSpPr>
                  <p:spPr>
                    <a:xfrm>
                      <a:off x="1369" y="2742"/>
                      <a:ext cx="31" cy="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" h="37" extrusionOk="0">
                          <a:moveTo>
                            <a:pt x="31" y="36"/>
                          </a:moveTo>
                          <a:lnTo>
                            <a:pt x="28" y="30"/>
                          </a:lnTo>
                          <a:lnTo>
                            <a:pt x="23" y="27"/>
                          </a:lnTo>
                          <a:lnTo>
                            <a:pt x="16" y="22"/>
                          </a:lnTo>
                          <a:lnTo>
                            <a:pt x="11" y="19"/>
                          </a:lnTo>
                          <a:lnTo>
                            <a:pt x="10" y="15"/>
                          </a:lnTo>
                          <a:lnTo>
                            <a:pt x="8" y="10"/>
                          </a:lnTo>
                          <a:lnTo>
                            <a:pt x="5" y="6"/>
                          </a:lnTo>
                          <a:lnTo>
                            <a:pt x="1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" name="Shape 332"/>
                    <p:cNvSpPr/>
                    <p:nvPr/>
                  </p:nvSpPr>
                  <p:spPr>
                    <a:xfrm>
                      <a:off x="1182" y="2632"/>
                      <a:ext cx="135" cy="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28" extrusionOk="0">
                          <a:moveTo>
                            <a:pt x="0" y="7"/>
                          </a:moveTo>
                          <a:lnTo>
                            <a:pt x="6" y="7"/>
                          </a:lnTo>
                          <a:lnTo>
                            <a:pt x="12" y="7"/>
                          </a:lnTo>
                          <a:lnTo>
                            <a:pt x="16" y="7"/>
                          </a:lnTo>
                          <a:lnTo>
                            <a:pt x="21" y="7"/>
                          </a:lnTo>
                          <a:lnTo>
                            <a:pt x="25" y="7"/>
                          </a:lnTo>
                          <a:lnTo>
                            <a:pt x="30" y="7"/>
                          </a:lnTo>
                          <a:lnTo>
                            <a:pt x="34" y="6"/>
                          </a:lnTo>
                          <a:lnTo>
                            <a:pt x="39" y="3"/>
                          </a:lnTo>
                          <a:lnTo>
                            <a:pt x="43" y="3"/>
                          </a:lnTo>
                          <a:lnTo>
                            <a:pt x="48" y="3"/>
                          </a:lnTo>
                          <a:lnTo>
                            <a:pt x="52" y="3"/>
                          </a:lnTo>
                          <a:lnTo>
                            <a:pt x="57" y="3"/>
                          </a:lnTo>
                          <a:lnTo>
                            <a:pt x="61" y="3"/>
                          </a:lnTo>
                          <a:lnTo>
                            <a:pt x="66" y="3"/>
                          </a:lnTo>
                          <a:lnTo>
                            <a:pt x="70" y="3"/>
                          </a:lnTo>
                          <a:lnTo>
                            <a:pt x="75" y="3"/>
                          </a:lnTo>
                          <a:lnTo>
                            <a:pt x="79" y="1"/>
                          </a:lnTo>
                          <a:lnTo>
                            <a:pt x="84" y="0"/>
                          </a:lnTo>
                          <a:lnTo>
                            <a:pt x="88" y="0"/>
                          </a:lnTo>
                          <a:lnTo>
                            <a:pt x="94" y="3"/>
                          </a:lnTo>
                          <a:lnTo>
                            <a:pt x="100" y="4"/>
                          </a:lnTo>
                          <a:lnTo>
                            <a:pt x="105" y="4"/>
                          </a:lnTo>
                          <a:lnTo>
                            <a:pt x="109" y="4"/>
                          </a:lnTo>
                          <a:lnTo>
                            <a:pt x="114" y="4"/>
                          </a:lnTo>
                          <a:lnTo>
                            <a:pt x="120" y="6"/>
                          </a:lnTo>
                          <a:lnTo>
                            <a:pt x="124" y="6"/>
                          </a:lnTo>
                          <a:lnTo>
                            <a:pt x="129" y="6"/>
                          </a:lnTo>
                          <a:lnTo>
                            <a:pt x="133" y="6"/>
                          </a:lnTo>
                          <a:lnTo>
                            <a:pt x="135" y="10"/>
                          </a:lnTo>
                          <a:lnTo>
                            <a:pt x="130" y="10"/>
                          </a:lnTo>
                          <a:lnTo>
                            <a:pt x="126" y="12"/>
                          </a:lnTo>
                          <a:lnTo>
                            <a:pt x="121" y="13"/>
                          </a:lnTo>
                          <a:lnTo>
                            <a:pt x="118" y="18"/>
                          </a:lnTo>
                          <a:lnTo>
                            <a:pt x="114" y="19"/>
                          </a:lnTo>
                          <a:lnTo>
                            <a:pt x="109" y="21"/>
                          </a:lnTo>
                          <a:lnTo>
                            <a:pt x="105" y="22"/>
                          </a:lnTo>
                          <a:lnTo>
                            <a:pt x="100" y="24"/>
                          </a:lnTo>
                          <a:lnTo>
                            <a:pt x="96" y="25"/>
                          </a:lnTo>
                          <a:lnTo>
                            <a:pt x="91" y="27"/>
                          </a:lnTo>
                          <a:lnTo>
                            <a:pt x="87" y="27"/>
                          </a:lnTo>
                          <a:lnTo>
                            <a:pt x="82" y="27"/>
                          </a:lnTo>
                          <a:lnTo>
                            <a:pt x="78" y="27"/>
                          </a:lnTo>
                          <a:lnTo>
                            <a:pt x="73" y="27"/>
                          </a:lnTo>
                          <a:lnTo>
                            <a:pt x="67" y="27"/>
                          </a:lnTo>
                          <a:lnTo>
                            <a:pt x="63" y="25"/>
                          </a:lnTo>
                          <a:lnTo>
                            <a:pt x="55" y="25"/>
                          </a:lnTo>
                          <a:lnTo>
                            <a:pt x="51" y="24"/>
                          </a:lnTo>
                          <a:lnTo>
                            <a:pt x="46" y="24"/>
                          </a:lnTo>
                          <a:lnTo>
                            <a:pt x="42" y="24"/>
                          </a:lnTo>
                          <a:lnTo>
                            <a:pt x="37" y="24"/>
                          </a:lnTo>
                          <a:lnTo>
                            <a:pt x="33" y="24"/>
                          </a:lnTo>
                          <a:lnTo>
                            <a:pt x="28" y="24"/>
                          </a:lnTo>
                          <a:lnTo>
                            <a:pt x="24" y="22"/>
                          </a:lnTo>
                          <a:lnTo>
                            <a:pt x="19" y="19"/>
                          </a:lnTo>
                          <a:lnTo>
                            <a:pt x="15" y="16"/>
                          </a:lnTo>
                          <a:lnTo>
                            <a:pt x="10" y="12"/>
                          </a:lnTo>
                          <a:lnTo>
                            <a:pt x="9" y="1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" name="Shape 333"/>
                    <p:cNvSpPr/>
                    <p:nvPr/>
                  </p:nvSpPr>
                  <p:spPr>
                    <a:xfrm>
                      <a:off x="1190" y="2617"/>
                      <a:ext cx="102" cy="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3" extrusionOk="0">
                          <a:moveTo>
                            <a:pt x="0" y="27"/>
                          </a:moveTo>
                          <a:lnTo>
                            <a:pt x="6" y="27"/>
                          </a:lnTo>
                          <a:lnTo>
                            <a:pt x="10" y="27"/>
                          </a:lnTo>
                          <a:lnTo>
                            <a:pt x="15" y="25"/>
                          </a:lnTo>
                          <a:lnTo>
                            <a:pt x="19" y="24"/>
                          </a:lnTo>
                          <a:lnTo>
                            <a:pt x="24" y="21"/>
                          </a:lnTo>
                          <a:lnTo>
                            <a:pt x="28" y="18"/>
                          </a:lnTo>
                          <a:lnTo>
                            <a:pt x="33" y="13"/>
                          </a:lnTo>
                          <a:lnTo>
                            <a:pt x="37" y="10"/>
                          </a:lnTo>
                          <a:lnTo>
                            <a:pt x="43" y="6"/>
                          </a:lnTo>
                          <a:lnTo>
                            <a:pt x="48" y="3"/>
                          </a:lnTo>
                          <a:lnTo>
                            <a:pt x="52" y="0"/>
                          </a:lnTo>
                          <a:lnTo>
                            <a:pt x="57" y="1"/>
                          </a:lnTo>
                          <a:lnTo>
                            <a:pt x="61" y="4"/>
                          </a:lnTo>
                          <a:lnTo>
                            <a:pt x="66" y="7"/>
                          </a:lnTo>
                          <a:lnTo>
                            <a:pt x="70" y="10"/>
                          </a:lnTo>
                          <a:lnTo>
                            <a:pt x="75" y="13"/>
                          </a:lnTo>
                          <a:lnTo>
                            <a:pt x="79" y="18"/>
                          </a:lnTo>
                          <a:lnTo>
                            <a:pt x="84" y="19"/>
                          </a:lnTo>
                          <a:lnTo>
                            <a:pt x="88" y="22"/>
                          </a:lnTo>
                          <a:lnTo>
                            <a:pt x="93" y="25"/>
                          </a:lnTo>
                          <a:lnTo>
                            <a:pt x="99" y="28"/>
                          </a:lnTo>
                          <a:lnTo>
                            <a:pt x="102" y="3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7" name="Shape 334"/>
                    <p:cNvSpPr/>
                    <p:nvPr/>
                  </p:nvSpPr>
                  <p:spPr>
                    <a:xfrm>
                      <a:off x="1202" y="2621"/>
                      <a:ext cx="102" cy="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2" extrusionOk="0">
                          <a:moveTo>
                            <a:pt x="0" y="26"/>
                          </a:moveTo>
                          <a:lnTo>
                            <a:pt x="6" y="26"/>
                          </a:lnTo>
                          <a:lnTo>
                            <a:pt x="10" y="26"/>
                          </a:lnTo>
                          <a:lnTo>
                            <a:pt x="15" y="25"/>
                          </a:lnTo>
                          <a:lnTo>
                            <a:pt x="19" y="23"/>
                          </a:lnTo>
                          <a:lnTo>
                            <a:pt x="24" y="20"/>
                          </a:lnTo>
                          <a:lnTo>
                            <a:pt x="28" y="17"/>
                          </a:lnTo>
                          <a:lnTo>
                            <a:pt x="33" y="13"/>
                          </a:lnTo>
                          <a:lnTo>
                            <a:pt x="37" y="10"/>
                          </a:lnTo>
                          <a:lnTo>
                            <a:pt x="43" y="5"/>
                          </a:lnTo>
                          <a:lnTo>
                            <a:pt x="48" y="2"/>
                          </a:lnTo>
                          <a:lnTo>
                            <a:pt x="52" y="0"/>
                          </a:lnTo>
                          <a:lnTo>
                            <a:pt x="57" y="1"/>
                          </a:lnTo>
                          <a:lnTo>
                            <a:pt x="61" y="4"/>
                          </a:lnTo>
                          <a:lnTo>
                            <a:pt x="66" y="7"/>
                          </a:lnTo>
                          <a:lnTo>
                            <a:pt x="70" y="10"/>
                          </a:lnTo>
                          <a:lnTo>
                            <a:pt x="75" y="13"/>
                          </a:lnTo>
                          <a:lnTo>
                            <a:pt x="79" y="17"/>
                          </a:lnTo>
                          <a:lnTo>
                            <a:pt x="84" y="19"/>
                          </a:lnTo>
                          <a:lnTo>
                            <a:pt x="88" y="22"/>
                          </a:lnTo>
                          <a:lnTo>
                            <a:pt x="93" y="25"/>
                          </a:lnTo>
                          <a:lnTo>
                            <a:pt x="99" y="28"/>
                          </a:lnTo>
                          <a:lnTo>
                            <a:pt x="102" y="31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8" name="Shape 335"/>
                    <p:cNvSpPr/>
                    <p:nvPr/>
                  </p:nvSpPr>
                  <p:spPr>
                    <a:xfrm>
                      <a:off x="936" y="2805"/>
                      <a:ext cx="355" cy="1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6" h="200" extrusionOk="0">
                          <a:moveTo>
                            <a:pt x="257" y="14"/>
                          </a:moveTo>
                          <a:lnTo>
                            <a:pt x="252" y="19"/>
                          </a:lnTo>
                          <a:lnTo>
                            <a:pt x="247" y="22"/>
                          </a:lnTo>
                          <a:lnTo>
                            <a:pt x="243" y="24"/>
                          </a:lnTo>
                          <a:lnTo>
                            <a:pt x="236" y="27"/>
                          </a:lnTo>
                          <a:lnTo>
                            <a:pt x="232" y="28"/>
                          </a:lnTo>
                          <a:lnTo>
                            <a:pt x="227" y="28"/>
                          </a:lnTo>
                          <a:lnTo>
                            <a:pt x="223" y="27"/>
                          </a:lnTo>
                          <a:lnTo>
                            <a:pt x="218" y="27"/>
                          </a:lnTo>
                          <a:lnTo>
                            <a:pt x="214" y="26"/>
                          </a:lnTo>
                          <a:lnTo>
                            <a:pt x="209" y="27"/>
                          </a:lnTo>
                          <a:lnTo>
                            <a:pt x="203" y="27"/>
                          </a:lnTo>
                          <a:lnTo>
                            <a:pt x="197" y="26"/>
                          </a:lnTo>
                          <a:lnTo>
                            <a:pt x="193" y="26"/>
                          </a:lnTo>
                          <a:lnTo>
                            <a:pt x="188" y="26"/>
                          </a:lnTo>
                          <a:lnTo>
                            <a:pt x="184" y="25"/>
                          </a:lnTo>
                          <a:lnTo>
                            <a:pt x="179" y="25"/>
                          </a:lnTo>
                          <a:lnTo>
                            <a:pt x="175" y="24"/>
                          </a:lnTo>
                          <a:lnTo>
                            <a:pt x="170" y="24"/>
                          </a:lnTo>
                          <a:lnTo>
                            <a:pt x="164" y="24"/>
                          </a:lnTo>
                          <a:lnTo>
                            <a:pt x="160" y="23"/>
                          </a:lnTo>
                          <a:lnTo>
                            <a:pt x="156" y="20"/>
                          </a:lnTo>
                          <a:lnTo>
                            <a:pt x="151" y="16"/>
                          </a:lnTo>
                          <a:lnTo>
                            <a:pt x="147" y="14"/>
                          </a:lnTo>
                          <a:lnTo>
                            <a:pt x="143" y="13"/>
                          </a:lnTo>
                          <a:lnTo>
                            <a:pt x="139" y="9"/>
                          </a:lnTo>
                          <a:lnTo>
                            <a:pt x="134" y="7"/>
                          </a:lnTo>
                          <a:lnTo>
                            <a:pt x="130" y="2"/>
                          </a:lnTo>
                          <a:lnTo>
                            <a:pt x="126" y="0"/>
                          </a:lnTo>
                          <a:lnTo>
                            <a:pt x="121" y="0"/>
                          </a:lnTo>
                          <a:lnTo>
                            <a:pt x="119" y="5"/>
                          </a:lnTo>
                          <a:lnTo>
                            <a:pt x="114" y="9"/>
                          </a:lnTo>
                          <a:lnTo>
                            <a:pt x="111" y="13"/>
                          </a:lnTo>
                          <a:lnTo>
                            <a:pt x="106" y="17"/>
                          </a:lnTo>
                          <a:lnTo>
                            <a:pt x="100" y="21"/>
                          </a:lnTo>
                          <a:lnTo>
                            <a:pt x="96" y="27"/>
                          </a:lnTo>
                          <a:lnTo>
                            <a:pt x="90" y="34"/>
                          </a:lnTo>
                          <a:lnTo>
                            <a:pt x="86" y="38"/>
                          </a:lnTo>
                          <a:lnTo>
                            <a:pt x="78" y="43"/>
                          </a:lnTo>
                          <a:lnTo>
                            <a:pt x="75" y="47"/>
                          </a:lnTo>
                          <a:lnTo>
                            <a:pt x="70" y="51"/>
                          </a:lnTo>
                          <a:lnTo>
                            <a:pt x="65" y="57"/>
                          </a:lnTo>
                          <a:lnTo>
                            <a:pt x="62" y="61"/>
                          </a:lnTo>
                          <a:lnTo>
                            <a:pt x="55" y="64"/>
                          </a:lnTo>
                          <a:lnTo>
                            <a:pt x="47" y="69"/>
                          </a:lnTo>
                          <a:lnTo>
                            <a:pt x="43" y="73"/>
                          </a:lnTo>
                          <a:lnTo>
                            <a:pt x="38" y="77"/>
                          </a:lnTo>
                          <a:lnTo>
                            <a:pt x="33" y="80"/>
                          </a:lnTo>
                          <a:lnTo>
                            <a:pt x="28" y="85"/>
                          </a:lnTo>
                          <a:lnTo>
                            <a:pt x="21" y="92"/>
                          </a:lnTo>
                          <a:lnTo>
                            <a:pt x="16" y="98"/>
                          </a:lnTo>
                          <a:lnTo>
                            <a:pt x="11" y="103"/>
                          </a:lnTo>
                          <a:lnTo>
                            <a:pt x="8" y="108"/>
                          </a:lnTo>
                          <a:lnTo>
                            <a:pt x="3" y="112"/>
                          </a:lnTo>
                          <a:lnTo>
                            <a:pt x="0" y="116"/>
                          </a:lnTo>
                          <a:lnTo>
                            <a:pt x="4" y="118"/>
                          </a:lnTo>
                          <a:lnTo>
                            <a:pt x="8" y="120"/>
                          </a:lnTo>
                          <a:lnTo>
                            <a:pt x="14" y="122"/>
                          </a:lnTo>
                          <a:lnTo>
                            <a:pt x="20" y="124"/>
                          </a:lnTo>
                          <a:lnTo>
                            <a:pt x="24" y="127"/>
                          </a:lnTo>
                          <a:lnTo>
                            <a:pt x="29" y="129"/>
                          </a:lnTo>
                          <a:lnTo>
                            <a:pt x="33" y="134"/>
                          </a:lnTo>
                          <a:lnTo>
                            <a:pt x="35" y="139"/>
                          </a:lnTo>
                          <a:lnTo>
                            <a:pt x="38" y="143"/>
                          </a:lnTo>
                          <a:lnTo>
                            <a:pt x="39" y="150"/>
                          </a:lnTo>
                          <a:lnTo>
                            <a:pt x="42" y="154"/>
                          </a:lnTo>
                          <a:lnTo>
                            <a:pt x="46" y="158"/>
                          </a:lnTo>
                          <a:lnTo>
                            <a:pt x="51" y="163"/>
                          </a:lnTo>
                          <a:lnTo>
                            <a:pt x="56" y="166"/>
                          </a:lnTo>
                          <a:lnTo>
                            <a:pt x="60" y="171"/>
                          </a:lnTo>
                          <a:lnTo>
                            <a:pt x="64" y="174"/>
                          </a:lnTo>
                          <a:lnTo>
                            <a:pt x="70" y="178"/>
                          </a:lnTo>
                          <a:lnTo>
                            <a:pt x="74" y="184"/>
                          </a:lnTo>
                          <a:lnTo>
                            <a:pt x="79" y="186"/>
                          </a:lnTo>
                          <a:lnTo>
                            <a:pt x="84" y="187"/>
                          </a:lnTo>
                          <a:lnTo>
                            <a:pt x="88" y="189"/>
                          </a:lnTo>
                          <a:lnTo>
                            <a:pt x="94" y="189"/>
                          </a:lnTo>
                          <a:lnTo>
                            <a:pt x="102" y="190"/>
                          </a:lnTo>
                          <a:lnTo>
                            <a:pt x="106" y="190"/>
                          </a:lnTo>
                          <a:lnTo>
                            <a:pt x="111" y="189"/>
                          </a:lnTo>
                          <a:lnTo>
                            <a:pt x="115" y="189"/>
                          </a:lnTo>
                          <a:lnTo>
                            <a:pt x="120" y="188"/>
                          </a:lnTo>
                          <a:lnTo>
                            <a:pt x="127" y="187"/>
                          </a:lnTo>
                          <a:lnTo>
                            <a:pt x="134" y="186"/>
                          </a:lnTo>
                          <a:lnTo>
                            <a:pt x="138" y="187"/>
                          </a:lnTo>
                          <a:lnTo>
                            <a:pt x="144" y="187"/>
                          </a:lnTo>
                          <a:lnTo>
                            <a:pt x="150" y="188"/>
                          </a:lnTo>
                          <a:lnTo>
                            <a:pt x="157" y="189"/>
                          </a:lnTo>
                          <a:lnTo>
                            <a:pt x="162" y="189"/>
                          </a:lnTo>
                          <a:lnTo>
                            <a:pt x="166" y="191"/>
                          </a:lnTo>
                          <a:lnTo>
                            <a:pt x="171" y="191"/>
                          </a:lnTo>
                          <a:lnTo>
                            <a:pt x="175" y="193"/>
                          </a:lnTo>
                          <a:lnTo>
                            <a:pt x="183" y="194"/>
                          </a:lnTo>
                          <a:lnTo>
                            <a:pt x="188" y="196"/>
                          </a:lnTo>
                          <a:lnTo>
                            <a:pt x="193" y="196"/>
                          </a:lnTo>
                          <a:lnTo>
                            <a:pt x="197" y="197"/>
                          </a:lnTo>
                          <a:lnTo>
                            <a:pt x="203" y="197"/>
                          </a:lnTo>
                          <a:lnTo>
                            <a:pt x="209" y="198"/>
                          </a:lnTo>
                          <a:lnTo>
                            <a:pt x="215" y="198"/>
                          </a:lnTo>
                          <a:lnTo>
                            <a:pt x="223" y="199"/>
                          </a:lnTo>
                          <a:lnTo>
                            <a:pt x="229" y="196"/>
                          </a:lnTo>
                          <a:lnTo>
                            <a:pt x="234" y="194"/>
                          </a:lnTo>
                          <a:lnTo>
                            <a:pt x="239" y="191"/>
                          </a:lnTo>
                          <a:lnTo>
                            <a:pt x="246" y="187"/>
                          </a:lnTo>
                          <a:lnTo>
                            <a:pt x="253" y="185"/>
                          </a:lnTo>
                          <a:lnTo>
                            <a:pt x="257" y="184"/>
                          </a:lnTo>
                          <a:lnTo>
                            <a:pt x="262" y="181"/>
                          </a:lnTo>
                          <a:lnTo>
                            <a:pt x="266" y="182"/>
                          </a:lnTo>
                          <a:lnTo>
                            <a:pt x="271" y="182"/>
                          </a:lnTo>
                          <a:lnTo>
                            <a:pt x="278" y="183"/>
                          </a:lnTo>
                          <a:lnTo>
                            <a:pt x="284" y="183"/>
                          </a:lnTo>
                          <a:lnTo>
                            <a:pt x="289" y="183"/>
                          </a:lnTo>
                          <a:lnTo>
                            <a:pt x="295" y="184"/>
                          </a:lnTo>
                          <a:lnTo>
                            <a:pt x="301" y="185"/>
                          </a:lnTo>
                          <a:lnTo>
                            <a:pt x="305" y="183"/>
                          </a:lnTo>
                          <a:lnTo>
                            <a:pt x="312" y="181"/>
                          </a:lnTo>
                          <a:lnTo>
                            <a:pt x="319" y="179"/>
                          </a:lnTo>
                          <a:lnTo>
                            <a:pt x="326" y="175"/>
                          </a:lnTo>
                          <a:lnTo>
                            <a:pt x="332" y="169"/>
                          </a:lnTo>
                          <a:lnTo>
                            <a:pt x="338" y="168"/>
                          </a:lnTo>
                          <a:lnTo>
                            <a:pt x="345" y="167"/>
                          </a:lnTo>
                          <a:lnTo>
                            <a:pt x="351" y="166"/>
                          </a:lnTo>
                          <a:lnTo>
                            <a:pt x="354" y="162"/>
                          </a:lnTo>
                          <a:lnTo>
                            <a:pt x="354" y="158"/>
                          </a:lnTo>
                          <a:lnTo>
                            <a:pt x="355" y="153"/>
                          </a:lnTo>
                          <a:lnTo>
                            <a:pt x="352" y="148"/>
                          </a:lnTo>
                          <a:lnTo>
                            <a:pt x="350" y="144"/>
                          </a:lnTo>
                          <a:lnTo>
                            <a:pt x="344" y="136"/>
                          </a:lnTo>
                          <a:lnTo>
                            <a:pt x="342" y="131"/>
                          </a:lnTo>
                          <a:lnTo>
                            <a:pt x="336" y="123"/>
                          </a:lnTo>
                          <a:lnTo>
                            <a:pt x="331" y="118"/>
                          </a:lnTo>
                          <a:lnTo>
                            <a:pt x="327" y="113"/>
                          </a:lnTo>
                          <a:lnTo>
                            <a:pt x="324" y="108"/>
                          </a:lnTo>
                          <a:lnTo>
                            <a:pt x="323" y="104"/>
                          </a:lnTo>
                          <a:lnTo>
                            <a:pt x="322" y="99"/>
                          </a:lnTo>
                          <a:lnTo>
                            <a:pt x="322" y="95"/>
                          </a:lnTo>
                          <a:lnTo>
                            <a:pt x="320" y="90"/>
                          </a:lnTo>
                          <a:lnTo>
                            <a:pt x="314" y="82"/>
                          </a:lnTo>
                          <a:lnTo>
                            <a:pt x="312" y="77"/>
                          </a:lnTo>
                          <a:lnTo>
                            <a:pt x="308" y="72"/>
                          </a:lnTo>
                          <a:lnTo>
                            <a:pt x="303" y="69"/>
                          </a:lnTo>
                          <a:lnTo>
                            <a:pt x="299" y="62"/>
                          </a:lnTo>
                          <a:lnTo>
                            <a:pt x="295" y="58"/>
                          </a:lnTo>
                          <a:lnTo>
                            <a:pt x="291" y="53"/>
                          </a:lnTo>
                          <a:lnTo>
                            <a:pt x="286" y="48"/>
                          </a:lnTo>
                          <a:lnTo>
                            <a:pt x="283" y="43"/>
                          </a:lnTo>
                          <a:lnTo>
                            <a:pt x="279" y="38"/>
                          </a:lnTo>
                          <a:lnTo>
                            <a:pt x="275" y="35"/>
                          </a:lnTo>
                          <a:lnTo>
                            <a:pt x="271" y="30"/>
                          </a:lnTo>
                          <a:lnTo>
                            <a:pt x="270" y="25"/>
                          </a:lnTo>
                          <a:lnTo>
                            <a:pt x="267" y="20"/>
                          </a:lnTo>
                          <a:lnTo>
                            <a:pt x="263" y="19"/>
                          </a:lnTo>
                          <a:lnTo>
                            <a:pt x="257" y="14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9" name="Shape 336"/>
                    <p:cNvSpPr/>
                    <p:nvPr/>
                  </p:nvSpPr>
                  <p:spPr>
                    <a:xfrm>
                      <a:off x="1121" y="2832"/>
                      <a:ext cx="47" cy="1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" h="168" extrusionOk="0">
                          <a:moveTo>
                            <a:pt x="47" y="0"/>
                          </a:moveTo>
                          <a:lnTo>
                            <a:pt x="41" y="2"/>
                          </a:lnTo>
                          <a:lnTo>
                            <a:pt x="37" y="6"/>
                          </a:lnTo>
                          <a:lnTo>
                            <a:pt x="34" y="10"/>
                          </a:lnTo>
                          <a:lnTo>
                            <a:pt x="33" y="15"/>
                          </a:lnTo>
                          <a:lnTo>
                            <a:pt x="33" y="19"/>
                          </a:lnTo>
                          <a:lnTo>
                            <a:pt x="33" y="24"/>
                          </a:lnTo>
                          <a:lnTo>
                            <a:pt x="32" y="28"/>
                          </a:lnTo>
                          <a:lnTo>
                            <a:pt x="32" y="33"/>
                          </a:lnTo>
                          <a:lnTo>
                            <a:pt x="32" y="37"/>
                          </a:lnTo>
                          <a:lnTo>
                            <a:pt x="31" y="42"/>
                          </a:lnTo>
                          <a:lnTo>
                            <a:pt x="31" y="46"/>
                          </a:lnTo>
                          <a:lnTo>
                            <a:pt x="30" y="51"/>
                          </a:lnTo>
                          <a:lnTo>
                            <a:pt x="28" y="56"/>
                          </a:lnTo>
                          <a:lnTo>
                            <a:pt x="26" y="61"/>
                          </a:lnTo>
                          <a:lnTo>
                            <a:pt x="26" y="65"/>
                          </a:lnTo>
                          <a:lnTo>
                            <a:pt x="26" y="71"/>
                          </a:lnTo>
                          <a:lnTo>
                            <a:pt x="25" y="76"/>
                          </a:lnTo>
                          <a:lnTo>
                            <a:pt x="25" y="80"/>
                          </a:lnTo>
                          <a:lnTo>
                            <a:pt x="24" y="85"/>
                          </a:lnTo>
                          <a:lnTo>
                            <a:pt x="22" y="89"/>
                          </a:lnTo>
                          <a:lnTo>
                            <a:pt x="20" y="95"/>
                          </a:lnTo>
                          <a:lnTo>
                            <a:pt x="20" y="99"/>
                          </a:lnTo>
                          <a:lnTo>
                            <a:pt x="18" y="104"/>
                          </a:lnTo>
                          <a:lnTo>
                            <a:pt x="18" y="108"/>
                          </a:lnTo>
                          <a:lnTo>
                            <a:pt x="17" y="113"/>
                          </a:lnTo>
                          <a:lnTo>
                            <a:pt x="17" y="119"/>
                          </a:lnTo>
                          <a:lnTo>
                            <a:pt x="15" y="123"/>
                          </a:lnTo>
                          <a:lnTo>
                            <a:pt x="13" y="127"/>
                          </a:lnTo>
                          <a:lnTo>
                            <a:pt x="11" y="132"/>
                          </a:lnTo>
                          <a:lnTo>
                            <a:pt x="9" y="136"/>
                          </a:lnTo>
                          <a:lnTo>
                            <a:pt x="7" y="140"/>
                          </a:lnTo>
                          <a:lnTo>
                            <a:pt x="7" y="145"/>
                          </a:lnTo>
                          <a:lnTo>
                            <a:pt x="7" y="149"/>
                          </a:lnTo>
                          <a:lnTo>
                            <a:pt x="5" y="155"/>
                          </a:lnTo>
                          <a:lnTo>
                            <a:pt x="3" y="160"/>
                          </a:lnTo>
                          <a:lnTo>
                            <a:pt x="1" y="164"/>
                          </a:lnTo>
                          <a:lnTo>
                            <a:pt x="0" y="16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0" name="Shape 337"/>
                    <p:cNvSpPr/>
                    <p:nvPr/>
                  </p:nvSpPr>
                  <p:spPr>
                    <a:xfrm>
                      <a:off x="985" y="2826"/>
                      <a:ext cx="110" cy="1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1" h="141" extrusionOk="0">
                          <a:moveTo>
                            <a:pt x="110" y="0"/>
                          </a:moveTo>
                          <a:lnTo>
                            <a:pt x="103" y="2"/>
                          </a:lnTo>
                          <a:lnTo>
                            <a:pt x="99" y="3"/>
                          </a:lnTo>
                          <a:lnTo>
                            <a:pt x="94" y="5"/>
                          </a:lnTo>
                          <a:lnTo>
                            <a:pt x="92" y="9"/>
                          </a:lnTo>
                          <a:lnTo>
                            <a:pt x="90" y="13"/>
                          </a:lnTo>
                          <a:lnTo>
                            <a:pt x="89" y="18"/>
                          </a:lnTo>
                          <a:lnTo>
                            <a:pt x="87" y="22"/>
                          </a:lnTo>
                          <a:lnTo>
                            <a:pt x="83" y="26"/>
                          </a:lnTo>
                          <a:lnTo>
                            <a:pt x="81" y="31"/>
                          </a:lnTo>
                          <a:lnTo>
                            <a:pt x="78" y="35"/>
                          </a:lnTo>
                          <a:lnTo>
                            <a:pt x="76" y="41"/>
                          </a:lnTo>
                          <a:lnTo>
                            <a:pt x="74" y="45"/>
                          </a:lnTo>
                          <a:lnTo>
                            <a:pt x="72" y="49"/>
                          </a:lnTo>
                          <a:lnTo>
                            <a:pt x="70" y="54"/>
                          </a:lnTo>
                          <a:lnTo>
                            <a:pt x="68" y="60"/>
                          </a:lnTo>
                          <a:lnTo>
                            <a:pt x="66" y="64"/>
                          </a:lnTo>
                          <a:lnTo>
                            <a:pt x="65" y="68"/>
                          </a:lnTo>
                          <a:lnTo>
                            <a:pt x="63" y="73"/>
                          </a:lnTo>
                          <a:lnTo>
                            <a:pt x="61" y="77"/>
                          </a:lnTo>
                          <a:lnTo>
                            <a:pt x="57" y="81"/>
                          </a:lnTo>
                          <a:lnTo>
                            <a:pt x="55" y="85"/>
                          </a:lnTo>
                          <a:lnTo>
                            <a:pt x="54" y="90"/>
                          </a:lnTo>
                          <a:lnTo>
                            <a:pt x="52" y="94"/>
                          </a:lnTo>
                          <a:lnTo>
                            <a:pt x="50" y="100"/>
                          </a:lnTo>
                          <a:lnTo>
                            <a:pt x="48" y="104"/>
                          </a:lnTo>
                          <a:lnTo>
                            <a:pt x="43" y="107"/>
                          </a:lnTo>
                          <a:lnTo>
                            <a:pt x="40" y="111"/>
                          </a:lnTo>
                          <a:lnTo>
                            <a:pt x="36" y="115"/>
                          </a:lnTo>
                          <a:lnTo>
                            <a:pt x="33" y="120"/>
                          </a:lnTo>
                          <a:lnTo>
                            <a:pt x="30" y="124"/>
                          </a:lnTo>
                          <a:lnTo>
                            <a:pt x="25" y="126"/>
                          </a:lnTo>
                          <a:lnTo>
                            <a:pt x="21" y="131"/>
                          </a:lnTo>
                          <a:lnTo>
                            <a:pt x="17" y="133"/>
                          </a:lnTo>
                          <a:lnTo>
                            <a:pt x="12" y="134"/>
                          </a:lnTo>
                          <a:lnTo>
                            <a:pt x="7" y="137"/>
                          </a:lnTo>
                          <a:lnTo>
                            <a:pt x="3" y="138"/>
                          </a:lnTo>
                          <a:lnTo>
                            <a:pt x="0" y="14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" name="Shape 338"/>
                    <p:cNvSpPr/>
                    <p:nvPr/>
                  </p:nvSpPr>
                  <p:spPr>
                    <a:xfrm>
                      <a:off x="1222" y="2923"/>
                      <a:ext cx="16" cy="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5" extrusionOk="0">
                          <a:moveTo>
                            <a:pt x="15" y="44"/>
                          </a:moveTo>
                          <a:lnTo>
                            <a:pt x="16" y="37"/>
                          </a:lnTo>
                          <a:lnTo>
                            <a:pt x="12" y="33"/>
                          </a:lnTo>
                          <a:lnTo>
                            <a:pt x="10" y="28"/>
                          </a:lnTo>
                          <a:lnTo>
                            <a:pt x="8" y="23"/>
                          </a:lnTo>
                          <a:lnTo>
                            <a:pt x="6" y="18"/>
                          </a:lnTo>
                          <a:lnTo>
                            <a:pt x="4" y="14"/>
                          </a:lnTo>
                          <a:lnTo>
                            <a:pt x="5" y="9"/>
                          </a:lnTo>
                          <a:lnTo>
                            <a:pt x="4" y="5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2" name="Shape 339"/>
                    <p:cNvSpPr/>
                    <p:nvPr/>
                  </p:nvSpPr>
                  <p:spPr>
                    <a:xfrm>
                      <a:off x="1172" y="2944"/>
                      <a:ext cx="16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1" extrusionOk="0">
                          <a:moveTo>
                            <a:pt x="0" y="40"/>
                          </a:moveTo>
                          <a:lnTo>
                            <a:pt x="6" y="34"/>
                          </a:lnTo>
                          <a:lnTo>
                            <a:pt x="6" y="29"/>
                          </a:lnTo>
                          <a:lnTo>
                            <a:pt x="7" y="25"/>
                          </a:lnTo>
                          <a:lnTo>
                            <a:pt x="13" y="21"/>
                          </a:lnTo>
                          <a:lnTo>
                            <a:pt x="13" y="16"/>
                          </a:lnTo>
                          <a:lnTo>
                            <a:pt x="14" y="12"/>
                          </a:lnTo>
                          <a:lnTo>
                            <a:pt x="15" y="7"/>
                          </a:lnTo>
                          <a:lnTo>
                            <a:pt x="15" y="3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3" name="Shape 340"/>
                    <p:cNvSpPr/>
                    <p:nvPr/>
                  </p:nvSpPr>
                  <p:spPr>
                    <a:xfrm>
                      <a:off x="1085" y="2937"/>
                      <a:ext cx="16" cy="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5" extrusionOk="0">
                          <a:moveTo>
                            <a:pt x="0" y="44"/>
                          </a:moveTo>
                          <a:lnTo>
                            <a:pt x="2" y="38"/>
                          </a:lnTo>
                          <a:lnTo>
                            <a:pt x="2" y="33"/>
                          </a:lnTo>
                          <a:lnTo>
                            <a:pt x="4" y="29"/>
                          </a:lnTo>
                          <a:lnTo>
                            <a:pt x="9" y="23"/>
                          </a:lnTo>
                          <a:lnTo>
                            <a:pt x="11" y="19"/>
                          </a:lnTo>
                          <a:lnTo>
                            <a:pt x="11" y="13"/>
                          </a:lnTo>
                          <a:lnTo>
                            <a:pt x="12" y="8"/>
                          </a:lnTo>
                          <a:lnTo>
                            <a:pt x="12" y="4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4" name="Shape 341"/>
                    <p:cNvSpPr/>
                    <p:nvPr/>
                  </p:nvSpPr>
                  <p:spPr>
                    <a:xfrm>
                      <a:off x="971" y="2902"/>
                      <a:ext cx="35" cy="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" h="35" extrusionOk="0">
                          <a:moveTo>
                            <a:pt x="0" y="34"/>
                          </a:moveTo>
                          <a:lnTo>
                            <a:pt x="3" y="28"/>
                          </a:lnTo>
                          <a:lnTo>
                            <a:pt x="8" y="25"/>
                          </a:lnTo>
                          <a:lnTo>
                            <a:pt x="16" y="21"/>
                          </a:lnTo>
                          <a:lnTo>
                            <a:pt x="21" y="19"/>
                          </a:lnTo>
                          <a:lnTo>
                            <a:pt x="22" y="14"/>
                          </a:lnTo>
                          <a:lnTo>
                            <a:pt x="24" y="10"/>
                          </a:lnTo>
                          <a:lnTo>
                            <a:pt x="28" y="5"/>
                          </a:lnTo>
                          <a:lnTo>
                            <a:pt x="32" y="3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5" name="Shape 342"/>
                    <p:cNvSpPr/>
                    <p:nvPr/>
                  </p:nvSpPr>
                  <p:spPr>
                    <a:xfrm>
                      <a:off x="1064" y="2803"/>
                      <a:ext cx="135" cy="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30" extrusionOk="0">
                          <a:moveTo>
                            <a:pt x="135" y="15"/>
                          </a:moveTo>
                          <a:lnTo>
                            <a:pt x="129" y="14"/>
                          </a:lnTo>
                          <a:lnTo>
                            <a:pt x="123" y="14"/>
                          </a:lnTo>
                          <a:lnTo>
                            <a:pt x="118" y="14"/>
                          </a:lnTo>
                          <a:lnTo>
                            <a:pt x="114" y="13"/>
                          </a:lnTo>
                          <a:lnTo>
                            <a:pt x="109" y="13"/>
                          </a:lnTo>
                          <a:lnTo>
                            <a:pt x="105" y="12"/>
                          </a:lnTo>
                          <a:lnTo>
                            <a:pt x="100" y="10"/>
                          </a:lnTo>
                          <a:lnTo>
                            <a:pt x="96" y="7"/>
                          </a:lnTo>
                          <a:lnTo>
                            <a:pt x="92" y="7"/>
                          </a:lnTo>
                          <a:lnTo>
                            <a:pt x="87" y="6"/>
                          </a:lnTo>
                          <a:lnTo>
                            <a:pt x="83" y="6"/>
                          </a:lnTo>
                          <a:lnTo>
                            <a:pt x="78" y="6"/>
                          </a:lnTo>
                          <a:lnTo>
                            <a:pt x="74" y="5"/>
                          </a:lnTo>
                          <a:lnTo>
                            <a:pt x="69" y="5"/>
                          </a:lnTo>
                          <a:lnTo>
                            <a:pt x="65" y="4"/>
                          </a:lnTo>
                          <a:lnTo>
                            <a:pt x="60" y="4"/>
                          </a:lnTo>
                          <a:lnTo>
                            <a:pt x="56" y="2"/>
                          </a:lnTo>
                          <a:lnTo>
                            <a:pt x="52" y="0"/>
                          </a:lnTo>
                          <a:lnTo>
                            <a:pt x="47" y="0"/>
                          </a:lnTo>
                          <a:lnTo>
                            <a:pt x="41" y="2"/>
                          </a:lnTo>
                          <a:lnTo>
                            <a:pt x="35" y="3"/>
                          </a:lnTo>
                          <a:lnTo>
                            <a:pt x="30" y="3"/>
                          </a:lnTo>
                          <a:lnTo>
                            <a:pt x="26" y="2"/>
                          </a:lnTo>
                          <a:lnTo>
                            <a:pt x="21" y="2"/>
                          </a:lnTo>
                          <a:lnTo>
                            <a:pt x="15" y="3"/>
                          </a:lnTo>
                          <a:lnTo>
                            <a:pt x="11" y="3"/>
                          </a:lnTo>
                          <a:lnTo>
                            <a:pt x="6" y="2"/>
                          </a:lnTo>
                          <a:lnTo>
                            <a:pt x="2" y="2"/>
                          </a:lnTo>
                          <a:lnTo>
                            <a:pt x="0" y="6"/>
                          </a:lnTo>
                          <a:lnTo>
                            <a:pt x="4" y="7"/>
                          </a:lnTo>
                          <a:lnTo>
                            <a:pt x="9" y="8"/>
                          </a:lnTo>
                          <a:lnTo>
                            <a:pt x="13" y="10"/>
                          </a:lnTo>
                          <a:lnTo>
                            <a:pt x="16" y="15"/>
                          </a:lnTo>
                          <a:lnTo>
                            <a:pt x="20" y="17"/>
                          </a:lnTo>
                          <a:lnTo>
                            <a:pt x="24" y="19"/>
                          </a:lnTo>
                          <a:lnTo>
                            <a:pt x="29" y="21"/>
                          </a:lnTo>
                          <a:lnTo>
                            <a:pt x="33" y="23"/>
                          </a:lnTo>
                          <a:lnTo>
                            <a:pt x="37" y="25"/>
                          </a:lnTo>
                          <a:lnTo>
                            <a:pt x="42" y="26"/>
                          </a:lnTo>
                          <a:lnTo>
                            <a:pt x="46" y="27"/>
                          </a:lnTo>
                          <a:lnTo>
                            <a:pt x="51" y="27"/>
                          </a:lnTo>
                          <a:lnTo>
                            <a:pt x="55" y="28"/>
                          </a:lnTo>
                          <a:lnTo>
                            <a:pt x="60" y="28"/>
                          </a:lnTo>
                          <a:lnTo>
                            <a:pt x="66" y="29"/>
                          </a:lnTo>
                          <a:lnTo>
                            <a:pt x="70" y="27"/>
                          </a:lnTo>
                          <a:lnTo>
                            <a:pt x="78" y="28"/>
                          </a:lnTo>
                          <a:lnTo>
                            <a:pt x="82" y="27"/>
                          </a:lnTo>
                          <a:lnTo>
                            <a:pt x="87" y="27"/>
                          </a:lnTo>
                          <a:lnTo>
                            <a:pt x="91" y="28"/>
                          </a:lnTo>
                          <a:lnTo>
                            <a:pt x="96" y="28"/>
                          </a:lnTo>
                          <a:lnTo>
                            <a:pt x="100" y="29"/>
                          </a:lnTo>
                          <a:lnTo>
                            <a:pt x="105" y="29"/>
                          </a:lnTo>
                          <a:lnTo>
                            <a:pt x="109" y="28"/>
                          </a:lnTo>
                          <a:lnTo>
                            <a:pt x="114" y="25"/>
                          </a:lnTo>
                          <a:lnTo>
                            <a:pt x="119" y="23"/>
                          </a:lnTo>
                          <a:lnTo>
                            <a:pt x="124" y="19"/>
                          </a:lnTo>
                          <a:lnTo>
                            <a:pt x="125" y="1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" name="Shape 343"/>
                    <p:cNvSpPr/>
                    <p:nvPr/>
                  </p:nvSpPr>
                  <p:spPr>
                    <a:xfrm>
                      <a:off x="1089" y="2789"/>
                      <a:ext cx="102" cy="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2" extrusionOk="0">
                          <a:moveTo>
                            <a:pt x="102" y="31"/>
                          </a:moveTo>
                          <a:lnTo>
                            <a:pt x="96" y="30"/>
                          </a:lnTo>
                          <a:lnTo>
                            <a:pt x="92" y="30"/>
                          </a:lnTo>
                          <a:lnTo>
                            <a:pt x="87" y="28"/>
                          </a:lnTo>
                          <a:lnTo>
                            <a:pt x="83" y="26"/>
                          </a:lnTo>
                          <a:lnTo>
                            <a:pt x="79" y="23"/>
                          </a:lnTo>
                          <a:lnTo>
                            <a:pt x="74" y="19"/>
                          </a:lnTo>
                          <a:lnTo>
                            <a:pt x="70" y="14"/>
                          </a:lnTo>
                          <a:lnTo>
                            <a:pt x="66" y="11"/>
                          </a:lnTo>
                          <a:lnTo>
                            <a:pt x="60" y="6"/>
                          </a:lnTo>
                          <a:lnTo>
                            <a:pt x="56" y="3"/>
                          </a:lnTo>
                          <a:lnTo>
                            <a:pt x="52" y="0"/>
                          </a:lnTo>
                          <a:lnTo>
                            <a:pt x="47" y="0"/>
                          </a:lnTo>
                          <a:lnTo>
                            <a:pt x="43" y="3"/>
                          </a:lnTo>
                          <a:lnTo>
                            <a:pt x="38" y="6"/>
                          </a:lnTo>
                          <a:lnTo>
                            <a:pt x="33" y="8"/>
                          </a:lnTo>
                          <a:lnTo>
                            <a:pt x="28" y="11"/>
                          </a:lnTo>
                          <a:lnTo>
                            <a:pt x="24" y="15"/>
                          </a:lnTo>
                          <a:lnTo>
                            <a:pt x="19" y="16"/>
                          </a:lnTo>
                          <a:lnTo>
                            <a:pt x="14" y="19"/>
                          </a:lnTo>
                          <a:lnTo>
                            <a:pt x="9" y="21"/>
                          </a:lnTo>
                          <a:lnTo>
                            <a:pt x="3" y="24"/>
                          </a:lnTo>
                          <a:lnTo>
                            <a:pt x="0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" name="Shape 344"/>
                    <p:cNvSpPr/>
                    <p:nvPr/>
                  </p:nvSpPr>
                  <p:spPr>
                    <a:xfrm>
                      <a:off x="1077" y="2793"/>
                      <a:ext cx="102" cy="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3" extrusionOk="0">
                          <a:moveTo>
                            <a:pt x="102" y="32"/>
                          </a:moveTo>
                          <a:lnTo>
                            <a:pt x="96" y="31"/>
                          </a:lnTo>
                          <a:lnTo>
                            <a:pt x="91" y="30"/>
                          </a:lnTo>
                          <a:lnTo>
                            <a:pt x="87" y="28"/>
                          </a:lnTo>
                          <a:lnTo>
                            <a:pt x="82" y="27"/>
                          </a:lnTo>
                          <a:lnTo>
                            <a:pt x="78" y="23"/>
                          </a:lnTo>
                          <a:lnTo>
                            <a:pt x="74" y="20"/>
                          </a:lnTo>
                          <a:lnTo>
                            <a:pt x="70" y="15"/>
                          </a:lnTo>
                          <a:lnTo>
                            <a:pt x="66" y="12"/>
                          </a:lnTo>
                          <a:lnTo>
                            <a:pt x="60" y="7"/>
                          </a:lnTo>
                          <a:lnTo>
                            <a:pt x="56" y="3"/>
                          </a:lnTo>
                          <a:lnTo>
                            <a:pt x="52" y="0"/>
                          </a:lnTo>
                          <a:lnTo>
                            <a:pt x="47" y="1"/>
                          </a:lnTo>
                          <a:lnTo>
                            <a:pt x="42" y="3"/>
                          </a:lnTo>
                          <a:lnTo>
                            <a:pt x="38" y="6"/>
                          </a:lnTo>
                          <a:lnTo>
                            <a:pt x="33" y="9"/>
                          </a:lnTo>
                          <a:lnTo>
                            <a:pt x="28" y="11"/>
                          </a:lnTo>
                          <a:lnTo>
                            <a:pt x="23" y="15"/>
                          </a:lnTo>
                          <a:lnTo>
                            <a:pt x="19" y="16"/>
                          </a:lnTo>
                          <a:lnTo>
                            <a:pt x="14" y="19"/>
                          </a:lnTo>
                          <a:lnTo>
                            <a:pt x="9" y="22"/>
                          </a:lnTo>
                          <a:lnTo>
                            <a:pt x="3" y="24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" name="Shape 345"/>
                    <p:cNvSpPr/>
                    <p:nvPr/>
                  </p:nvSpPr>
                  <p:spPr>
                    <a:xfrm>
                      <a:off x="1235" y="2861"/>
                      <a:ext cx="354" cy="2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5" h="203" extrusionOk="0">
                          <a:moveTo>
                            <a:pt x="95" y="16"/>
                          </a:moveTo>
                          <a:lnTo>
                            <a:pt x="100" y="22"/>
                          </a:lnTo>
                          <a:lnTo>
                            <a:pt x="105" y="24"/>
                          </a:lnTo>
                          <a:lnTo>
                            <a:pt x="109" y="27"/>
                          </a:lnTo>
                          <a:lnTo>
                            <a:pt x="116" y="29"/>
                          </a:lnTo>
                          <a:lnTo>
                            <a:pt x="120" y="30"/>
                          </a:lnTo>
                          <a:lnTo>
                            <a:pt x="125" y="30"/>
                          </a:lnTo>
                          <a:lnTo>
                            <a:pt x="129" y="29"/>
                          </a:lnTo>
                          <a:lnTo>
                            <a:pt x="134" y="29"/>
                          </a:lnTo>
                          <a:lnTo>
                            <a:pt x="138" y="28"/>
                          </a:lnTo>
                          <a:lnTo>
                            <a:pt x="143" y="29"/>
                          </a:lnTo>
                          <a:lnTo>
                            <a:pt x="149" y="29"/>
                          </a:lnTo>
                          <a:lnTo>
                            <a:pt x="155" y="28"/>
                          </a:lnTo>
                          <a:lnTo>
                            <a:pt x="159" y="28"/>
                          </a:lnTo>
                          <a:lnTo>
                            <a:pt x="164" y="27"/>
                          </a:lnTo>
                          <a:lnTo>
                            <a:pt x="168" y="27"/>
                          </a:lnTo>
                          <a:lnTo>
                            <a:pt x="173" y="26"/>
                          </a:lnTo>
                          <a:lnTo>
                            <a:pt x="177" y="26"/>
                          </a:lnTo>
                          <a:lnTo>
                            <a:pt x="182" y="25"/>
                          </a:lnTo>
                          <a:lnTo>
                            <a:pt x="187" y="25"/>
                          </a:lnTo>
                          <a:lnTo>
                            <a:pt x="192" y="24"/>
                          </a:lnTo>
                          <a:lnTo>
                            <a:pt x="196" y="21"/>
                          </a:lnTo>
                          <a:lnTo>
                            <a:pt x="200" y="17"/>
                          </a:lnTo>
                          <a:lnTo>
                            <a:pt x="205" y="15"/>
                          </a:lnTo>
                          <a:lnTo>
                            <a:pt x="209" y="13"/>
                          </a:lnTo>
                          <a:lnTo>
                            <a:pt x="213" y="10"/>
                          </a:lnTo>
                          <a:lnTo>
                            <a:pt x="217" y="8"/>
                          </a:lnTo>
                          <a:lnTo>
                            <a:pt x="221" y="3"/>
                          </a:lnTo>
                          <a:lnTo>
                            <a:pt x="226" y="0"/>
                          </a:lnTo>
                          <a:lnTo>
                            <a:pt x="230" y="1"/>
                          </a:lnTo>
                          <a:lnTo>
                            <a:pt x="232" y="5"/>
                          </a:lnTo>
                          <a:lnTo>
                            <a:pt x="237" y="9"/>
                          </a:lnTo>
                          <a:lnTo>
                            <a:pt x="241" y="13"/>
                          </a:lnTo>
                          <a:lnTo>
                            <a:pt x="246" y="17"/>
                          </a:lnTo>
                          <a:lnTo>
                            <a:pt x="252" y="21"/>
                          </a:lnTo>
                          <a:lnTo>
                            <a:pt x="256" y="27"/>
                          </a:lnTo>
                          <a:lnTo>
                            <a:pt x="262" y="33"/>
                          </a:lnTo>
                          <a:lnTo>
                            <a:pt x="266" y="38"/>
                          </a:lnTo>
                          <a:lnTo>
                            <a:pt x="274" y="43"/>
                          </a:lnTo>
                          <a:lnTo>
                            <a:pt x="277" y="47"/>
                          </a:lnTo>
                          <a:lnTo>
                            <a:pt x="282" y="51"/>
                          </a:lnTo>
                          <a:lnTo>
                            <a:pt x="287" y="56"/>
                          </a:lnTo>
                          <a:lnTo>
                            <a:pt x="291" y="61"/>
                          </a:lnTo>
                          <a:lnTo>
                            <a:pt x="297" y="63"/>
                          </a:lnTo>
                          <a:lnTo>
                            <a:pt x="305" y="68"/>
                          </a:lnTo>
                          <a:lnTo>
                            <a:pt x="310" y="72"/>
                          </a:lnTo>
                          <a:lnTo>
                            <a:pt x="315" y="76"/>
                          </a:lnTo>
                          <a:lnTo>
                            <a:pt x="320" y="79"/>
                          </a:lnTo>
                          <a:lnTo>
                            <a:pt x="325" y="84"/>
                          </a:lnTo>
                          <a:lnTo>
                            <a:pt x="332" y="91"/>
                          </a:lnTo>
                          <a:lnTo>
                            <a:pt x="337" y="97"/>
                          </a:lnTo>
                          <a:lnTo>
                            <a:pt x="342" y="103"/>
                          </a:lnTo>
                          <a:lnTo>
                            <a:pt x="345" y="107"/>
                          </a:lnTo>
                          <a:lnTo>
                            <a:pt x="350" y="111"/>
                          </a:lnTo>
                          <a:lnTo>
                            <a:pt x="354" y="115"/>
                          </a:lnTo>
                          <a:lnTo>
                            <a:pt x="349" y="117"/>
                          </a:lnTo>
                          <a:lnTo>
                            <a:pt x="345" y="119"/>
                          </a:lnTo>
                          <a:lnTo>
                            <a:pt x="339" y="121"/>
                          </a:lnTo>
                          <a:lnTo>
                            <a:pt x="334" y="123"/>
                          </a:lnTo>
                          <a:lnTo>
                            <a:pt x="329" y="126"/>
                          </a:lnTo>
                          <a:lnTo>
                            <a:pt x="325" y="128"/>
                          </a:lnTo>
                          <a:lnTo>
                            <a:pt x="321" y="133"/>
                          </a:lnTo>
                          <a:lnTo>
                            <a:pt x="319" y="138"/>
                          </a:lnTo>
                          <a:lnTo>
                            <a:pt x="316" y="143"/>
                          </a:lnTo>
                          <a:lnTo>
                            <a:pt x="315" y="149"/>
                          </a:lnTo>
                          <a:lnTo>
                            <a:pt x="313" y="154"/>
                          </a:lnTo>
                          <a:lnTo>
                            <a:pt x="308" y="157"/>
                          </a:lnTo>
                          <a:lnTo>
                            <a:pt x="303" y="162"/>
                          </a:lnTo>
                          <a:lnTo>
                            <a:pt x="299" y="166"/>
                          </a:lnTo>
                          <a:lnTo>
                            <a:pt x="295" y="171"/>
                          </a:lnTo>
                          <a:lnTo>
                            <a:pt x="291" y="174"/>
                          </a:lnTo>
                          <a:lnTo>
                            <a:pt x="285" y="178"/>
                          </a:lnTo>
                          <a:lnTo>
                            <a:pt x="281" y="184"/>
                          </a:lnTo>
                          <a:lnTo>
                            <a:pt x="275" y="186"/>
                          </a:lnTo>
                          <a:lnTo>
                            <a:pt x="271" y="187"/>
                          </a:lnTo>
                          <a:lnTo>
                            <a:pt x="267" y="189"/>
                          </a:lnTo>
                          <a:lnTo>
                            <a:pt x="261" y="190"/>
                          </a:lnTo>
                          <a:lnTo>
                            <a:pt x="253" y="190"/>
                          </a:lnTo>
                          <a:lnTo>
                            <a:pt x="249" y="191"/>
                          </a:lnTo>
                          <a:lnTo>
                            <a:pt x="244" y="190"/>
                          </a:lnTo>
                          <a:lnTo>
                            <a:pt x="240" y="190"/>
                          </a:lnTo>
                          <a:lnTo>
                            <a:pt x="235" y="189"/>
                          </a:lnTo>
                          <a:lnTo>
                            <a:pt x="227" y="188"/>
                          </a:lnTo>
                          <a:lnTo>
                            <a:pt x="221" y="188"/>
                          </a:lnTo>
                          <a:lnTo>
                            <a:pt x="217" y="188"/>
                          </a:lnTo>
                          <a:lnTo>
                            <a:pt x="211" y="189"/>
                          </a:lnTo>
                          <a:lnTo>
                            <a:pt x="205" y="189"/>
                          </a:lnTo>
                          <a:lnTo>
                            <a:pt x="197" y="190"/>
                          </a:lnTo>
                          <a:lnTo>
                            <a:pt x="193" y="191"/>
                          </a:lnTo>
                          <a:lnTo>
                            <a:pt x="188" y="193"/>
                          </a:lnTo>
                          <a:lnTo>
                            <a:pt x="184" y="193"/>
                          </a:lnTo>
                          <a:lnTo>
                            <a:pt x="180" y="195"/>
                          </a:lnTo>
                          <a:lnTo>
                            <a:pt x="172" y="196"/>
                          </a:lnTo>
                          <a:lnTo>
                            <a:pt x="166" y="198"/>
                          </a:lnTo>
                          <a:lnTo>
                            <a:pt x="162" y="198"/>
                          </a:lnTo>
                          <a:lnTo>
                            <a:pt x="157" y="199"/>
                          </a:lnTo>
                          <a:lnTo>
                            <a:pt x="152" y="199"/>
                          </a:lnTo>
                          <a:lnTo>
                            <a:pt x="146" y="200"/>
                          </a:lnTo>
                          <a:lnTo>
                            <a:pt x="140" y="201"/>
                          </a:lnTo>
                          <a:lnTo>
                            <a:pt x="132" y="202"/>
                          </a:lnTo>
                          <a:lnTo>
                            <a:pt x="126" y="199"/>
                          </a:lnTo>
                          <a:lnTo>
                            <a:pt x="121" y="197"/>
                          </a:lnTo>
                          <a:lnTo>
                            <a:pt x="116" y="194"/>
                          </a:lnTo>
                          <a:lnTo>
                            <a:pt x="108" y="190"/>
                          </a:lnTo>
                          <a:lnTo>
                            <a:pt x="102" y="188"/>
                          </a:lnTo>
                          <a:lnTo>
                            <a:pt x="97" y="187"/>
                          </a:lnTo>
                          <a:lnTo>
                            <a:pt x="93" y="185"/>
                          </a:lnTo>
                          <a:lnTo>
                            <a:pt x="88" y="185"/>
                          </a:lnTo>
                          <a:lnTo>
                            <a:pt x="84" y="185"/>
                          </a:lnTo>
                          <a:lnTo>
                            <a:pt x="76" y="186"/>
                          </a:lnTo>
                          <a:lnTo>
                            <a:pt x="70" y="187"/>
                          </a:lnTo>
                          <a:lnTo>
                            <a:pt x="66" y="187"/>
                          </a:lnTo>
                          <a:lnTo>
                            <a:pt x="60" y="188"/>
                          </a:lnTo>
                          <a:lnTo>
                            <a:pt x="54" y="189"/>
                          </a:lnTo>
                          <a:lnTo>
                            <a:pt x="49" y="188"/>
                          </a:lnTo>
                          <a:lnTo>
                            <a:pt x="43" y="185"/>
                          </a:lnTo>
                          <a:lnTo>
                            <a:pt x="35" y="183"/>
                          </a:lnTo>
                          <a:lnTo>
                            <a:pt x="29" y="179"/>
                          </a:lnTo>
                          <a:lnTo>
                            <a:pt x="22" y="174"/>
                          </a:lnTo>
                          <a:lnTo>
                            <a:pt x="16" y="173"/>
                          </a:lnTo>
                          <a:lnTo>
                            <a:pt x="10" y="172"/>
                          </a:lnTo>
                          <a:lnTo>
                            <a:pt x="4" y="171"/>
                          </a:lnTo>
                          <a:lnTo>
                            <a:pt x="0" y="167"/>
                          </a:lnTo>
                          <a:lnTo>
                            <a:pt x="0" y="163"/>
                          </a:lnTo>
                          <a:lnTo>
                            <a:pt x="0" y="158"/>
                          </a:lnTo>
                          <a:lnTo>
                            <a:pt x="2" y="153"/>
                          </a:lnTo>
                          <a:lnTo>
                            <a:pt x="4" y="149"/>
                          </a:lnTo>
                          <a:lnTo>
                            <a:pt x="10" y="140"/>
                          </a:lnTo>
                          <a:lnTo>
                            <a:pt x="12" y="136"/>
                          </a:lnTo>
                          <a:lnTo>
                            <a:pt x="17" y="128"/>
                          </a:lnTo>
                          <a:lnTo>
                            <a:pt x="23" y="122"/>
                          </a:lnTo>
                          <a:lnTo>
                            <a:pt x="27" y="118"/>
                          </a:lnTo>
                          <a:lnTo>
                            <a:pt x="29" y="113"/>
                          </a:lnTo>
                          <a:lnTo>
                            <a:pt x="30" y="108"/>
                          </a:lnTo>
                          <a:lnTo>
                            <a:pt x="31" y="103"/>
                          </a:lnTo>
                          <a:lnTo>
                            <a:pt x="31" y="99"/>
                          </a:lnTo>
                          <a:lnTo>
                            <a:pt x="33" y="94"/>
                          </a:lnTo>
                          <a:lnTo>
                            <a:pt x="39" y="86"/>
                          </a:lnTo>
                          <a:lnTo>
                            <a:pt x="41" y="81"/>
                          </a:lnTo>
                          <a:lnTo>
                            <a:pt x="45" y="76"/>
                          </a:lnTo>
                          <a:lnTo>
                            <a:pt x="49" y="72"/>
                          </a:lnTo>
                          <a:lnTo>
                            <a:pt x="53" y="66"/>
                          </a:lnTo>
                          <a:lnTo>
                            <a:pt x="57" y="61"/>
                          </a:lnTo>
                          <a:lnTo>
                            <a:pt x="61" y="56"/>
                          </a:lnTo>
                          <a:lnTo>
                            <a:pt x="67" y="51"/>
                          </a:lnTo>
                          <a:lnTo>
                            <a:pt x="69" y="46"/>
                          </a:lnTo>
                          <a:lnTo>
                            <a:pt x="73" y="41"/>
                          </a:lnTo>
                          <a:lnTo>
                            <a:pt x="77" y="38"/>
                          </a:lnTo>
                          <a:lnTo>
                            <a:pt x="81" y="33"/>
                          </a:lnTo>
                          <a:lnTo>
                            <a:pt x="82" y="28"/>
                          </a:lnTo>
                          <a:lnTo>
                            <a:pt x="85" y="23"/>
                          </a:lnTo>
                          <a:lnTo>
                            <a:pt x="89" y="22"/>
                          </a:lnTo>
                          <a:lnTo>
                            <a:pt x="95" y="1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" name="Shape 346"/>
                    <p:cNvSpPr/>
                    <p:nvPr/>
                  </p:nvSpPr>
                  <p:spPr>
                    <a:xfrm>
                      <a:off x="1356" y="2890"/>
                      <a:ext cx="51" cy="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2" h="167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9" y="6"/>
                          </a:lnTo>
                          <a:lnTo>
                            <a:pt x="13" y="10"/>
                          </a:lnTo>
                          <a:lnTo>
                            <a:pt x="13" y="14"/>
                          </a:lnTo>
                          <a:lnTo>
                            <a:pt x="14" y="19"/>
                          </a:lnTo>
                          <a:lnTo>
                            <a:pt x="14" y="23"/>
                          </a:lnTo>
                          <a:lnTo>
                            <a:pt x="15" y="28"/>
                          </a:lnTo>
                          <a:lnTo>
                            <a:pt x="15" y="32"/>
                          </a:lnTo>
                          <a:lnTo>
                            <a:pt x="16" y="37"/>
                          </a:lnTo>
                          <a:lnTo>
                            <a:pt x="16" y="41"/>
                          </a:lnTo>
                          <a:lnTo>
                            <a:pt x="16" y="46"/>
                          </a:lnTo>
                          <a:lnTo>
                            <a:pt x="17" y="50"/>
                          </a:lnTo>
                          <a:lnTo>
                            <a:pt x="19" y="56"/>
                          </a:lnTo>
                          <a:lnTo>
                            <a:pt x="21" y="60"/>
                          </a:lnTo>
                          <a:lnTo>
                            <a:pt x="22" y="65"/>
                          </a:lnTo>
                          <a:lnTo>
                            <a:pt x="22" y="71"/>
                          </a:lnTo>
                          <a:lnTo>
                            <a:pt x="23" y="75"/>
                          </a:lnTo>
                          <a:lnTo>
                            <a:pt x="23" y="80"/>
                          </a:lnTo>
                          <a:lnTo>
                            <a:pt x="24" y="84"/>
                          </a:lnTo>
                          <a:lnTo>
                            <a:pt x="26" y="88"/>
                          </a:lnTo>
                          <a:lnTo>
                            <a:pt x="28" y="94"/>
                          </a:lnTo>
                          <a:lnTo>
                            <a:pt x="28" y="99"/>
                          </a:lnTo>
                          <a:lnTo>
                            <a:pt x="30" y="103"/>
                          </a:lnTo>
                          <a:lnTo>
                            <a:pt x="31" y="108"/>
                          </a:lnTo>
                          <a:lnTo>
                            <a:pt x="31" y="112"/>
                          </a:lnTo>
                          <a:lnTo>
                            <a:pt x="32" y="118"/>
                          </a:lnTo>
                          <a:lnTo>
                            <a:pt x="34" y="122"/>
                          </a:lnTo>
                          <a:lnTo>
                            <a:pt x="36" y="127"/>
                          </a:lnTo>
                          <a:lnTo>
                            <a:pt x="38" y="131"/>
                          </a:lnTo>
                          <a:lnTo>
                            <a:pt x="39" y="135"/>
                          </a:lnTo>
                          <a:lnTo>
                            <a:pt x="41" y="140"/>
                          </a:lnTo>
                          <a:lnTo>
                            <a:pt x="42" y="144"/>
                          </a:lnTo>
                          <a:lnTo>
                            <a:pt x="42" y="148"/>
                          </a:lnTo>
                          <a:lnTo>
                            <a:pt x="45" y="154"/>
                          </a:lnTo>
                          <a:lnTo>
                            <a:pt x="46" y="159"/>
                          </a:lnTo>
                          <a:lnTo>
                            <a:pt x="48" y="163"/>
                          </a:lnTo>
                          <a:lnTo>
                            <a:pt x="51" y="16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0" name="Shape 347"/>
                    <p:cNvSpPr/>
                    <p:nvPr/>
                  </p:nvSpPr>
                  <p:spPr>
                    <a:xfrm>
                      <a:off x="1430" y="2882"/>
                      <a:ext cx="113" cy="1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" h="138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11" y="3"/>
                          </a:lnTo>
                          <a:lnTo>
                            <a:pt x="15" y="4"/>
                          </a:lnTo>
                          <a:lnTo>
                            <a:pt x="17" y="8"/>
                          </a:lnTo>
                          <a:lnTo>
                            <a:pt x="19" y="13"/>
                          </a:lnTo>
                          <a:lnTo>
                            <a:pt x="21" y="17"/>
                          </a:lnTo>
                          <a:lnTo>
                            <a:pt x="23" y="21"/>
                          </a:lnTo>
                          <a:lnTo>
                            <a:pt x="26" y="25"/>
                          </a:lnTo>
                          <a:lnTo>
                            <a:pt x="28" y="30"/>
                          </a:lnTo>
                          <a:lnTo>
                            <a:pt x="32" y="34"/>
                          </a:lnTo>
                          <a:lnTo>
                            <a:pt x="34" y="40"/>
                          </a:lnTo>
                          <a:lnTo>
                            <a:pt x="36" y="44"/>
                          </a:lnTo>
                          <a:lnTo>
                            <a:pt x="38" y="48"/>
                          </a:lnTo>
                          <a:lnTo>
                            <a:pt x="40" y="53"/>
                          </a:lnTo>
                          <a:lnTo>
                            <a:pt x="42" y="58"/>
                          </a:lnTo>
                          <a:lnTo>
                            <a:pt x="44" y="63"/>
                          </a:lnTo>
                          <a:lnTo>
                            <a:pt x="46" y="67"/>
                          </a:lnTo>
                          <a:lnTo>
                            <a:pt x="48" y="71"/>
                          </a:lnTo>
                          <a:lnTo>
                            <a:pt x="50" y="76"/>
                          </a:lnTo>
                          <a:lnTo>
                            <a:pt x="53" y="80"/>
                          </a:lnTo>
                          <a:lnTo>
                            <a:pt x="55" y="84"/>
                          </a:lnTo>
                          <a:lnTo>
                            <a:pt x="57" y="88"/>
                          </a:lnTo>
                          <a:lnTo>
                            <a:pt x="59" y="93"/>
                          </a:lnTo>
                          <a:lnTo>
                            <a:pt x="61" y="99"/>
                          </a:lnTo>
                          <a:lnTo>
                            <a:pt x="63" y="103"/>
                          </a:lnTo>
                          <a:lnTo>
                            <a:pt x="68" y="105"/>
                          </a:lnTo>
                          <a:lnTo>
                            <a:pt x="72" y="110"/>
                          </a:lnTo>
                          <a:lnTo>
                            <a:pt x="75" y="114"/>
                          </a:lnTo>
                          <a:lnTo>
                            <a:pt x="78" y="118"/>
                          </a:lnTo>
                          <a:lnTo>
                            <a:pt x="82" y="122"/>
                          </a:lnTo>
                          <a:lnTo>
                            <a:pt x="87" y="125"/>
                          </a:lnTo>
                          <a:lnTo>
                            <a:pt x="90" y="129"/>
                          </a:lnTo>
                          <a:lnTo>
                            <a:pt x="95" y="131"/>
                          </a:lnTo>
                          <a:lnTo>
                            <a:pt x="100" y="132"/>
                          </a:lnTo>
                          <a:lnTo>
                            <a:pt x="104" y="135"/>
                          </a:lnTo>
                          <a:lnTo>
                            <a:pt x="109" y="136"/>
                          </a:lnTo>
                          <a:lnTo>
                            <a:pt x="113" y="13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1" name="Shape 348"/>
                    <p:cNvSpPr/>
                    <p:nvPr/>
                  </p:nvSpPr>
                  <p:spPr>
                    <a:xfrm>
                      <a:off x="1252" y="2976"/>
                      <a:ext cx="26" cy="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" h="46" extrusionOk="0">
                          <a:moveTo>
                            <a:pt x="0" y="45"/>
                          </a:moveTo>
                          <a:lnTo>
                            <a:pt x="5" y="40"/>
                          </a:lnTo>
                          <a:lnTo>
                            <a:pt x="9" y="35"/>
                          </a:lnTo>
                          <a:lnTo>
                            <a:pt x="12" y="30"/>
                          </a:lnTo>
                          <a:lnTo>
                            <a:pt x="14" y="25"/>
                          </a:lnTo>
                          <a:lnTo>
                            <a:pt x="14" y="21"/>
                          </a:lnTo>
                          <a:lnTo>
                            <a:pt x="18" y="17"/>
                          </a:lnTo>
                          <a:lnTo>
                            <a:pt x="20" y="12"/>
                          </a:lnTo>
                          <a:lnTo>
                            <a:pt x="20" y="8"/>
                          </a:lnTo>
                          <a:lnTo>
                            <a:pt x="22" y="3"/>
                          </a:lnTo>
                          <a:lnTo>
                            <a:pt x="2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2" name="Shape 349"/>
                    <p:cNvSpPr/>
                    <p:nvPr/>
                  </p:nvSpPr>
                  <p:spPr>
                    <a:xfrm>
                      <a:off x="1294" y="2984"/>
                      <a:ext cx="16" cy="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4" extrusionOk="0">
                          <a:moveTo>
                            <a:pt x="0" y="43"/>
                          </a:moveTo>
                          <a:lnTo>
                            <a:pt x="0" y="37"/>
                          </a:lnTo>
                          <a:lnTo>
                            <a:pt x="4" y="32"/>
                          </a:lnTo>
                          <a:lnTo>
                            <a:pt x="5" y="27"/>
                          </a:lnTo>
                          <a:lnTo>
                            <a:pt x="7" y="23"/>
                          </a:lnTo>
                          <a:lnTo>
                            <a:pt x="9" y="18"/>
                          </a:lnTo>
                          <a:lnTo>
                            <a:pt x="10" y="14"/>
                          </a:lnTo>
                          <a:lnTo>
                            <a:pt x="10" y="9"/>
                          </a:lnTo>
                          <a:lnTo>
                            <a:pt x="11" y="4"/>
                          </a:lnTo>
                          <a:lnTo>
                            <a:pt x="13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3" name="Shape 350"/>
                    <p:cNvSpPr/>
                    <p:nvPr/>
                  </p:nvSpPr>
                  <p:spPr>
                    <a:xfrm>
                      <a:off x="1343" y="3002"/>
                      <a:ext cx="16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1" extrusionOk="0">
                          <a:moveTo>
                            <a:pt x="16" y="40"/>
                          </a:moveTo>
                          <a:lnTo>
                            <a:pt x="10" y="34"/>
                          </a:lnTo>
                          <a:lnTo>
                            <a:pt x="9" y="29"/>
                          </a:lnTo>
                          <a:lnTo>
                            <a:pt x="8" y="25"/>
                          </a:lnTo>
                          <a:lnTo>
                            <a:pt x="2" y="21"/>
                          </a:lnTo>
                          <a:lnTo>
                            <a:pt x="2" y="16"/>
                          </a:lnTo>
                          <a:lnTo>
                            <a:pt x="1" y="12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4" name="Shape 351"/>
                    <p:cNvSpPr/>
                    <p:nvPr/>
                  </p:nvSpPr>
                  <p:spPr>
                    <a:xfrm>
                      <a:off x="1427" y="2995"/>
                      <a:ext cx="16" cy="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4" extrusionOk="0">
                          <a:moveTo>
                            <a:pt x="16" y="43"/>
                          </a:moveTo>
                          <a:lnTo>
                            <a:pt x="14" y="37"/>
                          </a:lnTo>
                          <a:lnTo>
                            <a:pt x="13" y="33"/>
                          </a:lnTo>
                          <a:lnTo>
                            <a:pt x="11" y="28"/>
                          </a:lnTo>
                          <a:lnTo>
                            <a:pt x="6" y="23"/>
                          </a:lnTo>
                          <a:lnTo>
                            <a:pt x="4" y="19"/>
                          </a:lnTo>
                          <a:lnTo>
                            <a:pt x="4" y="13"/>
                          </a:lnTo>
                          <a:lnTo>
                            <a:pt x="3" y="8"/>
                          </a:lnTo>
                          <a:lnTo>
                            <a:pt x="3" y="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5" name="Shape 352"/>
                    <p:cNvSpPr/>
                    <p:nvPr/>
                  </p:nvSpPr>
                  <p:spPr>
                    <a:xfrm>
                      <a:off x="1323" y="2861"/>
                      <a:ext cx="135" cy="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31" extrusionOk="0">
                          <a:moveTo>
                            <a:pt x="0" y="16"/>
                          </a:moveTo>
                          <a:lnTo>
                            <a:pt x="6" y="16"/>
                          </a:lnTo>
                          <a:lnTo>
                            <a:pt x="12" y="15"/>
                          </a:lnTo>
                          <a:lnTo>
                            <a:pt x="16" y="15"/>
                          </a:lnTo>
                          <a:lnTo>
                            <a:pt x="21" y="14"/>
                          </a:lnTo>
                          <a:lnTo>
                            <a:pt x="25" y="14"/>
                          </a:lnTo>
                          <a:lnTo>
                            <a:pt x="30" y="13"/>
                          </a:lnTo>
                          <a:lnTo>
                            <a:pt x="34" y="11"/>
                          </a:lnTo>
                          <a:lnTo>
                            <a:pt x="38" y="8"/>
                          </a:lnTo>
                          <a:lnTo>
                            <a:pt x="43" y="7"/>
                          </a:lnTo>
                          <a:lnTo>
                            <a:pt x="47" y="7"/>
                          </a:lnTo>
                          <a:lnTo>
                            <a:pt x="52" y="6"/>
                          </a:lnTo>
                          <a:lnTo>
                            <a:pt x="56" y="6"/>
                          </a:lnTo>
                          <a:lnTo>
                            <a:pt x="61" y="5"/>
                          </a:lnTo>
                          <a:lnTo>
                            <a:pt x="65" y="5"/>
                          </a:lnTo>
                          <a:lnTo>
                            <a:pt x="70" y="5"/>
                          </a:lnTo>
                          <a:lnTo>
                            <a:pt x="74" y="4"/>
                          </a:lnTo>
                          <a:lnTo>
                            <a:pt x="78" y="2"/>
                          </a:lnTo>
                          <a:lnTo>
                            <a:pt x="83" y="0"/>
                          </a:lnTo>
                          <a:lnTo>
                            <a:pt x="87" y="0"/>
                          </a:lnTo>
                          <a:lnTo>
                            <a:pt x="93" y="2"/>
                          </a:lnTo>
                          <a:lnTo>
                            <a:pt x="100" y="3"/>
                          </a:lnTo>
                          <a:lnTo>
                            <a:pt x="104" y="2"/>
                          </a:lnTo>
                          <a:lnTo>
                            <a:pt x="109" y="2"/>
                          </a:lnTo>
                          <a:lnTo>
                            <a:pt x="113" y="1"/>
                          </a:lnTo>
                          <a:lnTo>
                            <a:pt x="119" y="2"/>
                          </a:lnTo>
                          <a:lnTo>
                            <a:pt x="124" y="2"/>
                          </a:lnTo>
                          <a:lnTo>
                            <a:pt x="128" y="1"/>
                          </a:lnTo>
                          <a:lnTo>
                            <a:pt x="133" y="1"/>
                          </a:lnTo>
                          <a:lnTo>
                            <a:pt x="135" y="5"/>
                          </a:lnTo>
                          <a:lnTo>
                            <a:pt x="130" y="6"/>
                          </a:lnTo>
                          <a:lnTo>
                            <a:pt x="126" y="8"/>
                          </a:lnTo>
                          <a:lnTo>
                            <a:pt x="121" y="10"/>
                          </a:lnTo>
                          <a:lnTo>
                            <a:pt x="119" y="14"/>
                          </a:lnTo>
                          <a:lnTo>
                            <a:pt x="115" y="16"/>
                          </a:lnTo>
                          <a:lnTo>
                            <a:pt x="110" y="18"/>
                          </a:lnTo>
                          <a:lnTo>
                            <a:pt x="106" y="20"/>
                          </a:lnTo>
                          <a:lnTo>
                            <a:pt x="102" y="22"/>
                          </a:lnTo>
                          <a:lnTo>
                            <a:pt x="97" y="24"/>
                          </a:lnTo>
                          <a:lnTo>
                            <a:pt x="93" y="26"/>
                          </a:lnTo>
                          <a:lnTo>
                            <a:pt x="89" y="27"/>
                          </a:lnTo>
                          <a:lnTo>
                            <a:pt x="84" y="27"/>
                          </a:lnTo>
                          <a:lnTo>
                            <a:pt x="80" y="28"/>
                          </a:lnTo>
                          <a:lnTo>
                            <a:pt x="75" y="28"/>
                          </a:lnTo>
                          <a:lnTo>
                            <a:pt x="69" y="29"/>
                          </a:lnTo>
                          <a:lnTo>
                            <a:pt x="65" y="28"/>
                          </a:lnTo>
                          <a:lnTo>
                            <a:pt x="57" y="28"/>
                          </a:lnTo>
                          <a:lnTo>
                            <a:pt x="52" y="27"/>
                          </a:lnTo>
                          <a:lnTo>
                            <a:pt x="48" y="28"/>
                          </a:lnTo>
                          <a:lnTo>
                            <a:pt x="43" y="28"/>
                          </a:lnTo>
                          <a:lnTo>
                            <a:pt x="39" y="29"/>
                          </a:lnTo>
                          <a:lnTo>
                            <a:pt x="35" y="29"/>
                          </a:lnTo>
                          <a:lnTo>
                            <a:pt x="30" y="30"/>
                          </a:lnTo>
                          <a:lnTo>
                            <a:pt x="25" y="29"/>
                          </a:lnTo>
                          <a:lnTo>
                            <a:pt x="21" y="26"/>
                          </a:lnTo>
                          <a:lnTo>
                            <a:pt x="16" y="24"/>
                          </a:lnTo>
                          <a:lnTo>
                            <a:pt x="11" y="20"/>
                          </a:lnTo>
                          <a:lnTo>
                            <a:pt x="9" y="1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6" name="Shape 353"/>
                    <p:cNvSpPr/>
                    <p:nvPr/>
                  </p:nvSpPr>
                  <p:spPr>
                    <a:xfrm>
                      <a:off x="1332" y="2846"/>
                      <a:ext cx="102" cy="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4" extrusionOk="0">
                          <a:moveTo>
                            <a:pt x="0" y="33"/>
                          </a:moveTo>
                          <a:lnTo>
                            <a:pt x="6" y="31"/>
                          </a:lnTo>
                          <a:lnTo>
                            <a:pt x="10" y="31"/>
                          </a:lnTo>
                          <a:lnTo>
                            <a:pt x="15" y="29"/>
                          </a:lnTo>
                          <a:lnTo>
                            <a:pt x="19" y="27"/>
                          </a:lnTo>
                          <a:lnTo>
                            <a:pt x="23" y="24"/>
                          </a:lnTo>
                          <a:lnTo>
                            <a:pt x="27" y="20"/>
                          </a:lnTo>
                          <a:lnTo>
                            <a:pt x="31" y="15"/>
                          </a:lnTo>
                          <a:lnTo>
                            <a:pt x="35" y="12"/>
                          </a:lnTo>
                          <a:lnTo>
                            <a:pt x="41" y="7"/>
                          </a:lnTo>
                          <a:lnTo>
                            <a:pt x="45" y="3"/>
                          </a:lnTo>
                          <a:lnTo>
                            <a:pt x="49" y="0"/>
                          </a:lnTo>
                          <a:lnTo>
                            <a:pt x="54" y="1"/>
                          </a:lnTo>
                          <a:lnTo>
                            <a:pt x="59" y="3"/>
                          </a:lnTo>
                          <a:lnTo>
                            <a:pt x="63" y="6"/>
                          </a:lnTo>
                          <a:lnTo>
                            <a:pt x="68" y="8"/>
                          </a:lnTo>
                          <a:lnTo>
                            <a:pt x="73" y="11"/>
                          </a:lnTo>
                          <a:lnTo>
                            <a:pt x="78" y="15"/>
                          </a:lnTo>
                          <a:lnTo>
                            <a:pt x="83" y="16"/>
                          </a:lnTo>
                          <a:lnTo>
                            <a:pt x="87" y="18"/>
                          </a:lnTo>
                          <a:lnTo>
                            <a:pt x="92" y="21"/>
                          </a:lnTo>
                          <a:lnTo>
                            <a:pt x="98" y="23"/>
                          </a:lnTo>
                          <a:lnTo>
                            <a:pt x="102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57" name="Shape 354"/>
                    <p:cNvSpPr/>
                    <p:nvPr/>
                  </p:nvSpPr>
                  <p:spPr>
                    <a:xfrm>
                      <a:off x="1346" y="2850"/>
                      <a:ext cx="102" cy="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4" extrusionOk="0">
                          <a:moveTo>
                            <a:pt x="0" y="33"/>
                          </a:moveTo>
                          <a:lnTo>
                            <a:pt x="6" y="32"/>
                          </a:lnTo>
                          <a:lnTo>
                            <a:pt x="10" y="31"/>
                          </a:lnTo>
                          <a:lnTo>
                            <a:pt x="14" y="29"/>
                          </a:lnTo>
                          <a:lnTo>
                            <a:pt x="19" y="27"/>
                          </a:lnTo>
                          <a:lnTo>
                            <a:pt x="23" y="24"/>
                          </a:lnTo>
                          <a:lnTo>
                            <a:pt x="27" y="20"/>
                          </a:lnTo>
                          <a:lnTo>
                            <a:pt x="31" y="15"/>
                          </a:lnTo>
                          <a:lnTo>
                            <a:pt x="35" y="12"/>
                          </a:lnTo>
                          <a:lnTo>
                            <a:pt x="41" y="7"/>
                          </a:lnTo>
                          <a:lnTo>
                            <a:pt x="45" y="3"/>
                          </a:lnTo>
                          <a:lnTo>
                            <a:pt x="49" y="0"/>
                          </a:lnTo>
                          <a:lnTo>
                            <a:pt x="54" y="1"/>
                          </a:lnTo>
                          <a:lnTo>
                            <a:pt x="58" y="4"/>
                          </a:lnTo>
                          <a:lnTo>
                            <a:pt x="63" y="6"/>
                          </a:lnTo>
                          <a:lnTo>
                            <a:pt x="68" y="9"/>
                          </a:lnTo>
                          <a:lnTo>
                            <a:pt x="73" y="11"/>
                          </a:lnTo>
                          <a:lnTo>
                            <a:pt x="78" y="15"/>
                          </a:lnTo>
                          <a:lnTo>
                            <a:pt x="82" y="16"/>
                          </a:lnTo>
                          <a:lnTo>
                            <a:pt x="87" y="19"/>
                          </a:lnTo>
                          <a:lnTo>
                            <a:pt x="92" y="21"/>
                          </a:lnTo>
                          <a:lnTo>
                            <a:pt x="98" y="23"/>
                          </a:lnTo>
                          <a:lnTo>
                            <a:pt x="102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23" name="Shape 355"/>
                  <p:cNvGrpSpPr/>
                  <p:nvPr/>
                </p:nvGrpSpPr>
                <p:grpSpPr>
                  <a:xfrm>
                    <a:off x="1919" y="950"/>
                    <a:ext cx="441" cy="339"/>
                    <a:chOff x="1823" y="1478"/>
                    <a:chExt cx="441" cy="339"/>
                  </a:xfrm>
                </p:grpSpPr>
                <p:sp>
                  <p:nvSpPr>
                    <p:cNvPr id="289" name="Shape 356"/>
                    <p:cNvSpPr/>
                    <p:nvPr/>
                  </p:nvSpPr>
                  <p:spPr>
                    <a:xfrm>
                      <a:off x="1823" y="1604"/>
                      <a:ext cx="441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730" h="258" extrusionOk="0">
                          <a:moveTo>
                            <a:pt x="488" y="0"/>
                          </a:moveTo>
                          <a:lnTo>
                            <a:pt x="461" y="0"/>
                          </a:lnTo>
                          <a:lnTo>
                            <a:pt x="434" y="0"/>
                          </a:lnTo>
                          <a:lnTo>
                            <a:pt x="414" y="0"/>
                          </a:lnTo>
                          <a:lnTo>
                            <a:pt x="394" y="0"/>
                          </a:lnTo>
                          <a:lnTo>
                            <a:pt x="374" y="0"/>
                          </a:lnTo>
                          <a:lnTo>
                            <a:pt x="347" y="0"/>
                          </a:lnTo>
                          <a:lnTo>
                            <a:pt x="321" y="0"/>
                          </a:lnTo>
                          <a:lnTo>
                            <a:pt x="300" y="0"/>
                          </a:lnTo>
                          <a:lnTo>
                            <a:pt x="280" y="0"/>
                          </a:lnTo>
                          <a:lnTo>
                            <a:pt x="260" y="5"/>
                          </a:lnTo>
                          <a:lnTo>
                            <a:pt x="240" y="5"/>
                          </a:lnTo>
                          <a:lnTo>
                            <a:pt x="220" y="16"/>
                          </a:lnTo>
                          <a:lnTo>
                            <a:pt x="214" y="32"/>
                          </a:lnTo>
                          <a:lnTo>
                            <a:pt x="214" y="49"/>
                          </a:lnTo>
                          <a:lnTo>
                            <a:pt x="227" y="65"/>
                          </a:lnTo>
                          <a:lnTo>
                            <a:pt x="240" y="82"/>
                          </a:lnTo>
                          <a:lnTo>
                            <a:pt x="220" y="92"/>
                          </a:lnTo>
                          <a:lnTo>
                            <a:pt x="200" y="98"/>
                          </a:lnTo>
                          <a:lnTo>
                            <a:pt x="180" y="103"/>
                          </a:lnTo>
                          <a:lnTo>
                            <a:pt x="160" y="109"/>
                          </a:lnTo>
                          <a:lnTo>
                            <a:pt x="140" y="109"/>
                          </a:lnTo>
                          <a:lnTo>
                            <a:pt x="120" y="109"/>
                          </a:lnTo>
                          <a:lnTo>
                            <a:pt x="93" y="114"/>
                          </a:lnTo>
                          <a:lnTo>
                            <a:pt x="73" y="114"/>
                          </a:lnTo>
                          <a:lnTo>
                            <a:pt x="46" y="120"/>
                          </a:lnTo>
                          <a:lnTo>
                            <a:pt x="26" y="131"/>
                          </a:lnTo>
                          <a:lnTo>
                            <a:pt x="6" y="142"/>
                          </a:lnTo>
                          <a:lnTo>
                            <a:pt x="0" y="158"/>
                          </a:lnTo>
                          <a:lnTo>
                            <a:pt x="0" y="180"/>
                          </a:lnTo>
                          <a:lnTo>
                            <a:pt x="13" y="202"/>
                          </a:lnTo>
                          <a:lnTo>
                            <a:pt x="40" y="207"/>
                          </a:lnTo>
                          <a:lnTo>
                            <a:pt x="60" y="213"/>
                          </a:lnTo>
                          <a:lnTo>
                            <a:pt x="80" y="218"/>
                          </a:lnTo>
                          <a:lnTo>
                            <a:pt x="107" y="229"/>
                          </a:lnTo>
                          <a:lnTo>
                            <a:pt x="133" y="235"/>
                          </a:lnTo>
                          <a:lnTo>
                            <a:pt x="160" y="240"/>
                          </a:lnTo>
                          <a:lnTo>
                            <a:pt x="187" y="246"/>
                          </a:lnTo>
                          <a:lnTo>
                            <a:pt x="207" y="246"/>
                          </a:lnTo>
                          <a:lnTo>
                            <a:pt x="227" y="246"/>
                          </a:lnTo>
                          <a:lnTo>
                            <a:pt x="254" y="251"/>
                          </a:lnTo>
                          <a:lnTo>
                            <a:pt x="274" y="257"/>
                          </a:lnTo>
                          <a:lnTo>
                            <a:pt x="300" y="257"/>
                          </a:lnTo>
                          <a:lnTo>
                            <a:pt x="327" y="257"/>
                          </a:lnTo>
                          <a:lnTo>
                            <a:pt x="347" y="257"/>
                          </a:lnTo>
                          <a:lnTo>
                            <a:pt x="374" y="257"/>
                          </a:lnTo>
                          <a:lnTo>
                            <a:pt x="401" y="257"/>
                          </a:lnTo>
                          <a:lnTo>
                            <a:pt x="421" y="257"/>
                          </a:lnTo>
                          <a:lnTo>
                            <a:pt x="454" y="257"/>
                          </a:lnTo>
                          <a:lnTo>
                            <a:pt x="474" y="257"/>
                          </a:lnTo>
                          <a:lnTo>
                            <a:pt x="494" y="246"/>
                          </a:lnTo>
                          <a:lnTo>
                            <a:pt x="521" y="240"/>
                          </a:lnTo>
                          <a:lnTo>
                            <a:pt x="541" y="235"/>
                          </a:lnTo>
                          <a:lnTo>
                            <a:pt x="568" y="224"/>
                          </a:lnTo>
                          <a:lnTo>
                            <a:pt x="595" y="213"/>
                          </a:lnTo>
                          <a:lnTo>
                            <a:pt x="621" y="202"/>
                          </a:lnTo>
                          <a:lnTo>
                            <a:pt x="642" y="196"/>
                          </a:lnTo>
                          <a:lnTo>
                            <a:pt x="662" y="185"/>
                          </a:lnTo>
                          <a:lnTo>
                            <a:pt x="682" y="174"/>
                          </a:lnTo>
                          <a:lnTo>
                            <a:pt x="702" y="158"/>
                          </a:lnTo>
                          <a:lnTo>
                            <a:pt x="708" y="142"/>
                          </a:lnTo>
                          <a:lnTo>
                            <a:pt x="722" y="125"/>
                          </a:lnTo>
                          <a:lnTo>
                            <a:pt x="729" y="109"/>
                          </a:lnTo>
                          <a:lnTo>
                            <a:pt x="729" y="92"/>
                          </a:lnTo>
                          <a:lnTo>
                            <a:pt x="729" y="76"/>
                          </a:lnTo>
                          <a:lnTo>
                            <a:pt x="722" y="60"/>
                          </a:lnTo>
                          <a:lnTo>
                            <a:pt x="708" y="43"/>
                          </a:lnTo>
                          <a:lnTo>
                            <a:pt x="688" y="32"/>
                          </a:lnTo>
                          <a:lnTo>
                            <a:pt x="655" y="21"/>
                          </a:lnTo>
                          <a:lnTo>
                            <a:pt x="635" y="16"/>
                          </a:lnTo>
                          <a:lnTo>
                            <a:pt x="608" y="16"/>
                          </a:lnTo>
                          <a:lnTo>
                            <a:pt x="588" y="10"/>
                          </a:lnTo>
                          <a:lnTo>
                            <a:pt x="568" y="10"/>
                          </a:lnTo>
                          <a:lnTo>
                            <a:pt x="548" y="5"/>
                          </a:lnTo>
                          <a:lnTo>
                            <a:pt x="528" y="0"/>
                          </a:lnTo>
                          <a:lnTo>
                            <a:pt x="488" y="0"/>
                          </a:lnTo>
                        </a:path>
                      </a:pathLst>
                    </a:custGeom>
                    <a:solidFill>
                      <a:srgbClr val="76923C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0" name="Shape 357"/>
                    <p:cNvSpPr/>
                    <p:nvPr/>
                  </p:nvSpPr>
                  <p:spPr>
                    <a:xfrm>
                      <a:off x="2020" y="1636"/>
                      <a:ext cx="14" cy="4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1" name="Shape 358"/>
                    <p:cNvSpPr/>
                    <p:nvPr/>
                  </p:nvSpPr>
                  <p:spPr>
                    <a:xfrm>
                      <a:off x="1992" y="1681"/>
                      <a:ext cx="15" cy="3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2" name="Shape 359"/>
                    <p:cNvSpPr/>
                    <p:nvPr/>
                  </p:nvSpPr>
                  <p:spPr>
                    <a:xfrm>
                      <a:off x="1903" y="1690"/>
                      <a:ext cx="15" cy="3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3" name="Shape 360"/>
                    <p:cNvSpPr/>
                    <p:nvPr/>
                  </p:nvSpPr>
                  <p:spPr>
                    <a:xfrm>
                      <a:off x="2112" y="1642"/>
                      <a:ext cx="14" cy="4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" name="Shape 361"/>
                    <p:cNvSpPr/>
                    <p:nvPr/>
                  </p:nvSpPr>
                  <p:spPr>
                    <a:xfrm>
                      <a:off x="2093" y="1670"/>
                      <a:ext cx="15" cy="3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" name="Shape 362"/>
                    <p:cNvSpPr/>
                    <p:nvPr/>
                  </p:nvSpPr>
                  <p:spPr>
                    <a:xfrm>
                      <a:off x="2178" y="1690"/>
                      <a:ext cx="14" cy="3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" name="Shape 363"/>
                    <p:cNvSpPr/>
                    <p:nvPr/>
                  </p:nvSpPr>
                  <p:spPr>
                    <a:xfrm>
                      <a:off x="2025" y="1705"/>
                      <a:ext cx="14" cy="3"/>
                    </a:xfrm>
                    <a:prstGeom prst="ellips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4" name="Shape 364"/>
                    <p:cNvGrpSpPr/>
                    <p:nvPr/>
                  </p:nvGrpSpPr>
                  <p:grpSpPr>
                    <a:xfrm>
                      <a:off x="1925" y="1478"/>
                      <a:ext cx="320" cy="264"/>
                      <a:chOff x="2487" y="3126"/>
                      <a:chExt cx="529" cy="482"/>
                    </a:xfrm>
                  </p:grpSpPr>
                  <p:grpSp>
                    <p:nvGrpSpPr>
                      <p:cNvPr id="25" name="Shape 365"/>
                      <p:cNvGrpSpPr/>
                      <p:nvPr/>
                    </p:nvGrpSpPr>
                    <p:grpSpPr>
                      <a:xfrm>
                        <a:off x="2487" y="3126"/>
                        <a:ext cx="355" cy="435"/>
                        <a:chOff x="2487" y="3126"/>
                        <a:chExt cx="355" cy="435"/>
                      </a:xfrm>
                    </p:grpSpPr>
                    <p:sp>
                      <p:nvSpPr>
                        <p:cNvPr id="318" name="Shape 366"/>
                        <p:cNvSpPr/>
                        <p:nvPr/>
                      </p:nvSpPr>
                      <p:spPr>
                        <a:xfrm>
                          <a:off x="2579" y="3126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19" name="Shape 367"/>
                        <p:cNvSpPr/>
                        <p:nvPr/>
                      </p:nvSpPr>
                      <p:spPr>
                        <a:xfrm>
                          <a:off x="2631" y="3195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20" name="Shape 368"/>
                        <p:cNvSpPr/>
                        <p:nvPr/>
                      </p:nvSpPr>
                      <p:spPr>
                        <a:xfrm>
                          <a:off x="2487" y="3211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21" name="Shape 369"/>
                        <p:cNvSpPr/>
                        <p:nvPr/>
                      </p:nvSpPr>
                      <p:spPr>
                        <a:xfrm>
                          <a:off x="2539" y="3200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22" name="Shape 370"/>
                        <p:cNvSpPr/>
                        <p:nvPr/>
                      </p:nvSpPr>
                      <p:spPr>
                        <a:xfrm>
                          <a:off x="2631" y="3170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grpSp>
                      <p:nvGrpSpPr>
                        <p:cNvPr id="26" name="Shape 371"/>
                        <p:cNvGrpSpPr/>
                        <p:nvPr/>
                      </p:nvGrpSpPr>
                      <p:grpSpPr>
                        <a:xfrm>
                          <a:off x="2526" y="3216"/>
                          <a:ext cx="316" cy="345"/>
                          <a:chOff x="2526" y="3216"/>
                          <a:chExt cx="316" cy="345"/>
                        </a:xfrm>
                      </p:grpSpPr>
                      <p:sp>
                        <p:nvSpPr>
                          <p:cNvPr id="324" name="Shape 372"/>
                          <p:cNvSpPr/>
                          <p:nvPr/>
                        </p:nvSpPr>
                        <p:spPr>
                          <a:xfrm>
                            <a:off x="2694" y="3216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325" name="Shape 373"/>
                          <p:cNvSpPr/>
                          <p:nvPr/>
                        </p:nvSpPr>
                        <p:spPr>
                          <a:xfrm>
                            <a:off x="2526" y="3241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326" name="Shape 374"/>
                          <p:cNvSpPr/>
                          <p:nvPr/>
                        </p:nvSpPr>
                        <p:spPr>
                          <a:xfrm>
                            <a:off x="2579" y="3227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 dirty="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7" name="Shape 375"/>
                      <p:cNvGrpSpPr/>
                      <p:nvPr/>
                    </p:nvGrpSpPr>
                    <p:grpSpPr>
                      <a:xfrm>
                        <a:off x="2661" y="3167"/>
                        <a:ext cx="355" cy="441"/>
                        <a:chOff x="2661" y="3167"/>
                        <a:chExt cx="355" cy="441"/>
                      </a:xfrm>
                    </p:grpSpPr>
                    <p:sp>
                      <p:nvSpPr>
                        <p:cNvPr id="309" name="Shape 376"/>
                        <p:cNvSpPr/>
                        <p:nvPr/>
                      </p:nvSpPr>
                      <p:spPr>
                        <a:xfrm>
                          <a:off x="2754" y="3167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10" name="Shape 377"/>
                        <p:cNvSpPr/>
                        <p:nvPr/>
                      </p:nvSpPr>
                      <p:spPr>
                        <a:xfrm>
                          <a:off x="2805" y="3241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11" name="Shape 378"/>
                        <p:cNvSpPr/>
                        <p:nvPr/>
                      </p:nvSpPr>
                      <p:spPr>
                        <a:xfrm>
                          <a:off x="2661" y="3252"/>
                          <a:ext cx="148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12" name="Shape 379"/>
                        <p:cNvSpPr/>
                        <p:nvPr/>
                      </p:nvSpPr>
                      <p:spPr>
                        <a:xfrm>
                          <a:off x="2712" y="3241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sp>
                      <p:nvSpPr>
                        <p:cNvPr id="313" name="Shape 380"/>
                        <p:cNvSpPr/>
                        <p:nvPr/>
                      </p:nvSpPr>
                      <p:spPr>
                        <a:xfrm>
                          <a:off x="2805" y="3225"/>
                          <a:ext cx="148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lIns="46025" tIns="23800" rIns="46025" bIns="23800" anchor="t" anchorCtr="0">
                          <a:noAutofit/>
                        </a:bodyPr>
                        <a:lstStyle/>
                        <a:p>
                          <a:pPr>
                            <a:spcAft>
                              <a:spcPts val="1000"/>
                            </a:spcAft>
                            <a:buSzPct val="25000"/>
                          </a:pPr>
                          <a:r>
                            <a:rPr lang="en-US" sz="1600"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.</a:t>
                          </a:r>
                        </a:p>
                      </p:txBody>
                    </p:sp>
                    <p:grpSp>
                      <p:nvGrpSpPr>
                        <p:cNvPr id="28" name="Shape 381"/>
                        <p:cNvGrpSpPr/>
                        <p:nvPr/>
                      </p:nvGrpSpPr>
                      <p:grpSpPr>
                        <a:xfrm>
                          <a:off x="2701" y="3261"/>
                          <a:ext cx="315" cy="347"/>
                          <a:chOff x="2701" y="3261"/>
                          <a:chExt cx="315" cy="347"/>
                        </a:xfrm>
                      </p:grpSpPr>
                      <p:sp>
                        <p:nvSpPr>
                          <p:cNvPr id="315" name="Shape 382"/>
                          <p:cNvSpPr/>
                          <p:nvPr/>
                        </p:nvSpPr>
                        <p:spPr>
                          <a:xfrm>
                            <a:off x="2868" y="3261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316" name="Shape 383"/>
                          <p:cNvSpPr/>
                          <p:nvPr/>
                        </p:nvSpPr>
                        <p:spPr>
                          <a:xfrm>
                            <a:off x="2701" y="3288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  <p:sp>
                        <p:nvSpPr>
                          <p:cNvPr id="317" name="Shape 384"/>
                          <p:cNvSpPr/>
                          <p:nvPr/>
                        </p:nvSpPr>
                        <p:spPr>
                          <a:xfrm>
                            <a:off x="2750" y="3277"/>
                            <a:ext cx="148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  <p:txBody>
                          <a:bodyPr lIns="46025" tIns="23800" rIns="46025" bIns="23800" anchor="t" anchorCtr="0">
                            <a:noAutofit/>
                          </a:bodyPr>
                          <a:lstStyle/>
                          <a:p>
                            <a:pPr>
                              <a:spcAft>
                                <a:spcPts val="1000"/>
                              </a:spcAft>
                              <a:buSzPct val="25000"/>
                            </a:pPr>
                            <a:r>
                              <a:rPr lang="en-US" sz="1600">
                                <a:latin typeface="Calibri"/>
                                <a:ea typeface="Calibri"/>
                                <a:cs typeface="Calibri"/>
                                <a:sym typeface="Calibri"/>
                              </a:rPr>
                              <a:t>.</a:t>
                            </a:r>
                          </a:p>
                        </p:txBody>
                      </p:sp>
                    </p:grpSp>
                  </p:grpSp>
                </p:grpSp>
                <p:sp>
                  <p:nvSpPr>
                    <p:cNvPr id="298" name="Shape 385"/>
                    <p:cNvSpPr/>
                    <p:nvPr/>
                  </p:nvSpPr>
                  <p:spPr>
                    <a:xfrm rot="10800000">
                      <a:off x="2011" y="1640"/>
                      <a:ext cx="89" cy="1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46025" tIns="23800" rIns="46025" bIns="23800" anchor="t" anchorCtr="0">
                      <a:noAutofit/>
                    </a:bodyPr>
                    <a:lstStyle/>
                    <a:p>
                      <a:pPr>
                        <a:spcAft>
                          <a:spcPts val="1000"/>
                        </a:spcAft>
                        <a:buSzPct val="25000"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p:txBody>
                </p:sp>
                <p:sp>
                  <p:nvSpPr>
                    <p:cNvPr id="299" name="Shape 386"/>
                    <p:cNvSpPr/>
                    <p:nvPr/>
                  </p:nvSpPr>
                  <p:spPr>
                    <a:xfrm rot="10800000">
                      <a:off x="1980" y="1603"/>
                      <a:ext cx="89" cy="1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46025" tIns="23800" rIns="46025" bIns="23800" anchor="t" anchorCtr="0">
                      <a:noAutofit/>
                    </a:bodyPr>
                    <a:lstStyle/>
                    <a:p>
                      <a:pPr>
                        <a:spcAft>
                          <a:spcPts val="1000"/>
                        </a:spcAft>
                        <a:buSzPct val="25000"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p:txBody>
                </p:sp>
                <p:sp>
                  <p:nvSpPr>
                    <p:cNvPr id="300" name="Shape 387"/>
                    <p:cNvSpPr/>
                    <p:nvPr/>
                  </p:nvSpPr>
                  <p:spPr>
                    <a:xfrm rot="10800000">
                      <a:off x="2067" y="1593"/>
                      <a:ext cx="89" cy="1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46025" tIns="23800" rIns="46025" bIns="23800" anchor="t" anchorCtr="0">
                      <a:noAutofit/>
                    </a:bodyPr>
                    <a:lstStyle/>
                    <a:p>
                      <a:pPr>
                        <a:spcAft>
                          <a:spcPts val="1000"/>
                        </a:spcAft>
                        <a:buSzPct val="25000"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p:txBody>
                </p:sp>
                <p:sp>
                  <p:nvSpPr>
                    <p:cNvPr id="301" name="Shape 388"/>
                    <p:cNvSpPr/>
                    <p:nvPr/>
                  </p:nvSpPr>
                  <p:spPr>
                    <a:xfrm rot="10800000">
                      <a:off x="2035" y="1595"/>
                      <a:ext cx="89" cy="1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46025" tIns="23800" rIns="46025" bIns="23800" anchor="t" anchorCtr="0">
                      <a:noAutofit/>
                    </a:bodyPr>
                    <a:lstStyle/>
                    <a:p>
                      <a:pPr>
                        <a:spcAft>
                          <a:spcPts val="1000"/>
                        </a:spcAft>
                        <a:buSzPct val="25000"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p:txBody>
                </p:sp>
                <p:sp>
                  <p:nvSpPr>
                    <p:cNvPr id="302" name="Shape 389"/>
                    <p:cNvSpPr/>
                    <p:nvPr/>
                  </p:nvSpPr>
                  <p:spPr>
                    <a:xfrm rot="10800000">
                      <a:off x="1979" y="1610"/>
                      <a:ext cx="89" cy="1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lIns="46025" tIns="23800" rIns="46025" bIns="23800" anchor="t" anchorCtr="0">
                      <a:noAutofit/>
                    </a:bodyPr>
                    <a:lstStyle/>
                    <a:p>
                      <a:pPr>
                        <a:spcAft>
                          <a:spcPts val="1000"/>
                        </a:spcAft>
                        <a:buSzPct val="25000"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</a:p>
                  </p:txBody>
                </p:sp>
                <p:grpSp>
                  <p:nvGrpSpPr>
                    <p:cNvPr id="29" name="Shape 390"/>
                    <p:cNvGrpSpPr/>
                    <p:nvPr/>
                  </p:nvGrpSpPr>
                  <p:grpSpPr>
                    <a:xfrm>
                      <a:off x="1932" y="1575"/>
                      <a:ext cx="189" cy="192"/>
                      <a:chOff x="2505" y="2973"/>
                      <a:chExt cx="315" cy="351"/>
                    </a:xfrm>
                  </p:grpSpPr>
                  <p:sp>
                    <p:nvSpPr>
                      <p:cNvPr id="304" name="Shape 391"/>
                      <p:cNvSpPr/>
                      <p:nvPr/>
                    </p:nvSpPr>
                    <p:spPr>
                      <a:xfrm rot="10800000">
                        <a:off x="2505" y="3003"/>
                        <a:ext cx="148" cy="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lIns="46025" tIns="23800" rIns="46025" bIns="23800" anchor="t" anchorCtr="0">
                        <a:noAutofit/>
                      </a:bodyPr>
                      <a:lstStyle/>
                      <a:p>
                        <a:pPr>
                          <a:spcAft>
                            <a:spcPts val="1000"/>
                          </a:spcAft>
                          <a:buSzPct val="25000"/>
                        </a:pPr>
                        <a:r>
                          <a:rPr lang="en-US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305" name="Shape 392"/>
                      <p:cNvSpPr/>
                      <p:nvPr/>
                    </p:nvSpPr>
                    <p:spPr>
                      <a:xfrm rot="10800000">
                        <a:off x="2672" y="2973"/>
                        <a:ext cx="148" cy="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lIns="46025" tIns="23800" rIns="46025" bIns="23800" anchor="t" anchorCtr="0">
                        <a:noAutofit/>
                      </a:bodyPr>
                      <a:lstStyle/>
                      <a:p>
                        <a:pPr>
                          <a:spcAft>
                            <a:spcPts val="1000"/>
                          </a:spcAft>
                          <a:buSzPct val="25000"/>
                        </a:pPr>
                        <a:r>
                          <a:rPr lang="en-US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.</a:t>
                        </a:r>
                      </a:p>
                    </p:txBody>
                  </p:sp>
                  <p:sp>
                    <p:nvSpPr>
                      <p:cNvPr id="306" name="Shape 393"/>
                      <p:cNvSpPr/>
                      <p:nvPr/>
                    </p:nvSpPr>
                    <p:spPr>
                      <a:xfrm rot="10800000">
                        <a:off x="2618" y="2987"/>
                        <a:ext cx="148" cy="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lIns="46025" tIns="23800" rIns="46025" bIns="23800" anchor="t" anchorCtr="0">
                        <a:noAutofit/>
                      </a:bodyPr>
                      <a:lstStyle/>
                      <a:p>
                        <a:pPr>
                          <a:spcAft>
                            <a:spcPts val="1000"/>
                          </a:spcAft>
                          <a:buSzPct val="25000"/>
                        </a:pPr>
                        <a:r>
                          <a:rPr lang="en-US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.</a:t>
                        </a:r>
                      </a:p>
                    </p:txBody>
                  </p:sp>
                </p:grpSp>
              </p:grpSp>
              <p:grpSp>
                <p:nvGrpSpPr>
                  <p:cNvPr id="30" name="Shape 394"/>
                  <p:cNvGrpSpPr/>
                  <p:nvPr/>
                </p:nvGrpSpPr>
                <p:grpSpPr>
                  <a:xfrm>
                    <a:off x="2594" y="635"/>
                    <a:ext cx="135" cy="46"/>
                    <a:chOff x="1689" y="1895"/>
                    <a:chExt cx="223" cy="103"/>
                  </a:xfrm>
                </p:grpSpPr>
                <p:sp>
                  <p:nvSpPr>
                    <p:cNvPr id="279" name="Shape 395"/>
                    <p:cNvSpPr/>
                    <p:nvPr/>
                  </p:nvSpPr>
                  <p:spPr>
                    <a:xfrm rot="300000">
                      <a:off x="1694" y="1898"/>
                      <a:ext cx="214" cy="99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0" name="Shape 396"/>
                    <p:cNvSpPr/>
                    <p:nvPr/>
                  </p:nvSpPr>
                  <p:spPr>
                    <a:xfrm rot="300000">
                      <a:off x="1744" y="1921"/>
                      <a:ext cx="111" cy="42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281" name="Shape 397"/>
                    <p:cNvCxnSpPr/>
                    <p:nvPr/>
                  </p:nvCxnSpPr>
                  <p:spPr>
                    <a:xfrm rot="10800000">
                      <a:off x="1741" y="1934"/>
                      <a:ext cx="119" cy="14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2" name="Shape 398"/>
                    <p:cNvCxnSpPr/>
                    <p:nvPr/>
                  </p:nvCxnSpPr>
                  <p:spPr>
                    <a:xfrm>
                      <a:off x="1806" y="1942"/>
                      <a:ext cx="9" cy="25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3" name="Shape 399"/>
                    <p:cNvCxnSpPr/>
                    <p:nvPr/>
                  </p:nvCxnSpPr>
                  <p:spPr>
                    <a:xfrm rot="10800000" flipH="1">
                      <a:off x="1810" y="1924"/>
                      <a:ext cx="25" cy="15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4" name="Shape 400"/>
                    <p:cNvCxnSpPr/>
                    <p:nvPr/>
                  </p:nvCxnSpPr>
                  <p:spPr>
                    <a:xfrm>
                      <a:off x="1837" y="1965"/>
                      <a:ext cx="11" cy="3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5" name="Shape 401"/>
                    <p:cNvCxnSpPr/>
                    <p:nvPr/>
                  </p:nvCxnSpPr>
                  <p:spPr>
                    <a:xfrm flipH="1">
                      <a:off x="1747" y="1964"/>
                      <a:ext cx="18" cy="25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6" name="Shape 402"/>
                    <p:cNvCxnSpPr/>
                    <p:nvPr/>
                  </p:nvCxnSpPr>
                  <p:spPr>
                    <a:xfrm flipH="1">
                      <a:off x="1689" y="1923"/>
                      <a:ext cx="65" cy="11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7" name="Shape 403"/>
                    <p:cNvCxnSpPr/>
                    <p:nvPr/>
                  </p:nvCxnSpPr>
                  <p:spPr>
                    <a:xfrm rot="10800000">
                      <a:off x="1842" y="1925"/>
                      <a:ext cx="70" cy="26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8" name="Shape 404"/>
                    <p:cNvCxnSpPr/>
                    <p:nvPr/>
                  </p:nvCxnSpPr>
                  <p:spPr>
                    <a:xfrm flipH="1">
                      <a:off x="1805" y="1895"/>
                      <a:ext cx="22" cy="21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1" name="Shape 405"/>
                  <p:cNvGrpSpPr/>
                  <p:nvPr/>
                </p:nvGrpSpPr>
                <p:grpSpPr>
                  <a:xfrm>
                    <a:off x="2543" y="772"/>
                    <a:ext cx="135" cy="49"/>
                    <a:chOff x="1828" y="2020"/>
                    <a:chExt cx="223" cy="104"/>
                  </a:xfrm>
                </p:grpSpPr>
                <p:sp>
                  <p:nvSpPr>
                    <p:cNvPr id="269" name="Shape 406"/>
                    <p:cNvSpPr/>
                    <p:nvPr/>
                  </p:nvSpPr>
                  <p:spPr>
                    <a:xfrm rot="-180000">
                      <a:off x="1830" y="2024"/>
                      <a:ext cx="215" cy="100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0" name="Shape 407"/>
                    <p:cNvSpPr/>
                    <p:nvPr/>
                  </p:nvSpPr>
                  <p:spPr>
                    <a:xfrm rot="-180000">
                      <a:off x="1882" y="2047"/>
                      <a:ext cx="112" cy="43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271" name="Shape 408"/>
                    <p:cNvCxnSpPr/>
                    <p:nvPr/>
                  </p:nvCxnSpPr>
                  <p:spPr>
                    <a:xfrm rot="10800000" flipH="1">
                      <a:off x="1879" y="2062"/>
                      <a:ext cx="119" cy="11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2" name="Shape 409"/>
                    <p:cNvCxnSpPr/>
                    <p:nvPr/>
                  </p:nvCxnSpPr>
                  <p:spPr>
                    <a:xfrm flipH="1">
                      <a:off x="1922" y="2069"/>
                      <a:ext cx="9" cy="25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3" name="Shape 410"/>
                    <p:cNvCxnSpPr/>
                    <p:nvPr/>
                  </p:nvCxnSpPr>
                  <p:spPr>
                    <a:xfrm rot="10800000">
                      <a:off x="1904" y="2050"/>
                      <a:ext cx="25" cy="17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4" name="Shape 411"/>
                    <p:cNvCxnSpPr/>
                    <p:nvPr/>
                  </p:nvCxnSpPr>
                  <p:spPr>
                    <a:xfrm flipH="1">
                      <a:off x="1888" y="2090"/>
                      <a:ext cx="13" cy="31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5" name="Shape 412"/>
                    <p:cNvCxnSpPr/>
                    <p:nvPr/>
                  </p:nvCxnSpPr>
                  <p:spPr>
                    <a:xfrm>
                      <a:off x="1972" y="2092"/>
                      <a:ext cx="17" cy="27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6" name="Shape 413"/>
                    <p:cNvCxnSpPr/>
                    <p:nvPr/>
                  </p:nvCxnSpPr>
                  <p:spPr>
                    <a:xfrm>
                      <a:off x="1986" y="2051"/>
                      <a:ext cx="65" cy="14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7" name="Shape 414"/>
                    <p:cNvCxnSpPr/>
                    <p:nvPr/>
                  </p:nvCxnSpPr>
                  <p:spPr>
                    <a:xfrm rot="10800000" flipH="1">
                      <a:off x="1828" y="2049"/>
                      <a:ext cx="70" cy="2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78" name="Shape 415"/>
                    <p:cNvCxnSpPr/>
                    <p:nvPr/>
                  </p:nvCxnSpPr>
                  <p:spPr>
                    <a:xfrm>
                      <a:off x="1913" y="2020"/>
                      <a:ext cx="21" cy="22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748" name="Shape 416"/>
                  <p:cNvGrpSpPr/>
                  <p:nvPr/>
                </p:nvGrpSpPr>
                <p:grpSpPr>
                  <a:xfrm>
                    <a:off x="2173" y="679"/>
                    <a:ext cx="424" cy="170"/>
                    <a:chOff x="2148" y="2179"/>
                    <a:chExt cx="858" cy="445"/>
                  </a:xfrm>
                </p:grpSpPr>
                <p:sp>
                  <p:nvSpPr>
                    <p:cNvPr id="226" name="Shape 417"/>
                    <p:cNvSpPr/>
                    <p:nvPr/>
                  </p:nvSpPr>
                  <p:spPr>
                    <a:xfrm>
                      <a:off x="2289" y="2202"/>
                      <a:ext cx="357" cy="19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8" h="193" extrusionOk="0">
                          <a:moveTo>
                            <a:pt x="109" y="3"/>
                          </a:moveTo>
                          <a:lnTo>
                            <a:pt x="114" y="9"/>
                          </a:lnTo>
                          <a:lnTo>
                            <a:pt x="118" y="12"/>
                          </a:lnTo>
                          <a:lnTo>
                            <a:pt x="123" y="15"/>
                          </a:lnTo>
                          <a:lnTo>
                            <a:pt x="129" y="18"/>
                          </a:lnTo>
                          <a:lnTo>
                            <a:pt x="133" y="19"/>
                          </a:lnTo>
                          <a:lnTo>
                            <a:pt x="138" y="19"/>
                          </a:lnTo>
                          <a:lnTo>
                            <a:pt x="142" y="19"/>
                          </a:lnTo>
                          <a:lnTo>
                            <a:pt x="147" y="19"/>
                          </a:lnTo>
                          <a:lnTo>
                            <a:pt x="151" y="19"/>
                          </a:lnTo>
                          <a:lnTo>
                            <a:pt x="156" y="21"/>
                          </a:lnTo>
                          <a:lnTo>
                            <a:pt x="162" y="21"/>
                          </a:lnTo>
                          <a:lnTo>
                            <a:pt x="168" y="21"/>
                          </a:lnTo>
                          <a:lnTo>
                            <a:pt x="172" y="21"/>
                          </a:lnTo>
                          <a:lnTo>
                            <a:pt x="177" y="21"/>
                          </a:lnTo>
                          <a:lnTo>
                            <a:pt x="181" y="21"/>
                          </a:lnTo>
                          <a:lnTo>
                            <a:pt x="186" y="21"/>
                          </a:lnTo>
                          <a:lnTo>
                            <a:pt x="190" y="21"/>
                          </a:lnTo>
                          <a:lnTo>
                            <a:pt x="195" y="21"/>
                          </a:lnTo>
                          <a:lnTo>
                            <a:pt x="201" y="21"/>
                          </a:lnTo>
                          <a:lnTo>
                            <a:pt x="205" y="21"/>
                          </a:lnTo>
                          <a:lnTo>
                            <a:pt x="210" y="18"/>
                          </a:lnTo>
                          <a:lnTo>
                            <a:pt x="214" y="15"/>
                          </a:lnTo>
                          <a:lnTo>
                            <a:pt x="219" y="13"/>
                          </a:lnTo>
                          <a:lnTo>
                            <a:pt x="223" y="12"/>
                          </a:lnTo>
                          <a:lnTo>
                            <a:pt x="228" y="9"/>
                          </a:lnTo>
                          <a:lnTo>
                            <a:pt x="232" y="7"/>
                          </a:lnTo>
                          <a:lnTo>
                            <a:pt x="237" y="3"/>
                          </a:lnTo>
                          <a:lnTo>
                            <a:pt x="241" y="0"/>
                          </a:lnTo>
                          <a:lnTo>
                            <a:pt x="246" y="1"/>
                          </a:lnTo>
                          <a:lnTo>
                            <a:pt x="247" y="6"/>
                          </a:lnTo>
                          <a:lnTo>
                            <a:pt x="252" y="10"/>
                          </a:lnTo>
                          <a:lnTo>
                            <a:pt x="255" y="15"/>
                          </a:lnTo>
                          <a:lnTo>
                            <a:pt x="259" y="19"/>
                          </a:lnTo>
                          <a:lnTo>
                            <a:pt x="265" y="24"/>
                          </a:lnTo>
                          <a:lnTo>
                            <a:pt x="268" y="30"/>
                          </a:lnTo>
                          <a:lnTo>
                            <a:pt x="274" y="37"/>
                          </a:lnTo>
                          <a:lnTo>
                            <a:pt x="277" y="42"/>
                          </a:lnTo>
                          <a:lnTo>
                            <a:pt x="285" y="48"/>
                          </a:lnTo>
                          <a:lnTo>
                            <a:pt x="288" y="52"/>
                          </a:lnTo>
                          <a:lnTo>
                            <a:pt x="292" y="57"/>
                          </a:lnTo>
                          <a:lnTo>
                            <a:pt x="297" y="63"/>
                          </a:lnTo>
                          <a:lnTo>
                            <a:pt x="300" y="67"/>
                          </a:lnTo>
                          <a:lnTo>
                            <a:pt x="306" y="70"/>
                          </a:lnTo>
                          <a:lnTo>
                            <a:pt x="313" y="76"/>
                          </a:lnTo>
                          <a:lnTo>
                            <a:pt x="318" y="81"/>
                          </a:lnTo>
                          <a:lnTo>
                            <a:pt x="322" y="85"/>
                          </a:lnTo>
                          <a:lnTo>
                            <a:pt x="327" y="88"/>
                          </a:lnTo>
                          <a:lnTo>
                            <a:pt x="331" y="94"/>
                          </a:lnTo>
                          <a:lnTo>
                            <a:pt x="337" y="102"/>
                          </a:lnTo>
                          <a:lnTo>
                            <a:pt x="342" y="108"/>
                          </a:lnTo>
                          <a:lnTo>
                            <a:pt x="346" y="114"/>
                          </a:lnTo>
                          <a:lnTo>
                            <a:pt x="349" y="118"/>
                          </a:lnTo>
                          <a:lnTo>
                            <a:pt x="354" y="123"/>
                          </a:lnTo>
                          <a:lnTo>
                            <a:pt x="357" y="127"/>
                          </a:lnTo>
                          <a:lnTo>
                            <a:pt x="352" y="129"/>
                          </a:lnTo>
                          <a:lnTo>
                            <a:pt x="348" y="130"/>
                          </a:lnTo>
                          <a:lnTo>
                            <a:pt x="342" y="132"/>
                          </a:lnTo>
                          <a:lnTo>
                            <a:pt x="336" y="133"/>
                          </a:lnTo>
                          <a:lnTo>
                            <a:pt x="331" y="136"/>
                          </a:lnTo>
                          <a:lnTo>
                            <a:pt x="327" y="138"/>
                          </a:lnTo>
                          <a:lnTo>
                            <a:pt x="322" y="142"/>
                          </a:lnTo>
                          <a:lnTo>
                            <a:pt x="319" y="147"/>
                          </a:lnTo>
                          <a:lnTo>
                            <a:pt x="316" y="151"/>
                          </a:lnTo>
                          <a:lnTo>
                            <a:pt x="315" y="157"/>
                          </a:lnTo>
                          <a:lnTo>
                            <a:pt x="312" y="162"/>
                          </a:lnTo>
                          <a:lnTo>
                            <a:pt x="307" y="165"/>
                          </a:lnTo>
                          <a:lnTo>
                            <a:pt x="301" y="169"/>
                          </a:lnTo>
                          <a:lnTo>
                            <a:pt x="297" y="172"/>
                          </a:lnTo>
                          <a:lnTo>
                            <a:pt x="292" y="177"/>
                          </a:lnTo>
                          <a:lnTo>
                            <a:pt x="288" y="180"/>
                          </a:lnTo>
                          <a:lnTo>
                            <a:pt x="282" y="183"/>
                          </a:lnTo>
                          <a:lnTo>
                            <a:pt x="277" y="189"/>
                          </a:lnTo>
                          <a:lnTo>
                            <a:pt x="271" y="190"/>
                          </a:lnTo>
                          <a:lnTo>
                            <a:pt x="267" y="190"/>
                          </a:lnTo>
                          <a:lnTo>
                            <a:pt x="262" y="192"/>
                          </a:lnTo>
                          <a:lnTo>
                            <a:pt x="256" y="192"/>
                          </a:lnTo>
                          <a:lnTo>
                            <a:pt x="249" y="192"/>
                          </a:lnTo>
                          <a:lnTo>
                            <a:pt x="244" y="192"/>
                          </a:lnTo>
                          <a:lnTo>
                            <a:pt x="240" y="190"/>
                          </a:lnTo>
                          <a:lnTo>
                            <a:pt x="235" y="190"/>
                          </a:lnTo>
                          <a:lnTo>
                            <a:pt x="231" y="189"/>
                          </a:lnTo>
                          <a:lnTo>
                            <a:pt x="223" y="187"/>
                          </a:lnTo>
                          <a:lnTo>
                            <a:pt x="217" y="186"/>
                          </a:lnTo>
                          <a:lnTo>
                            <a:pt x="213" y="186"/>
                          </a:lnTo>
                          <a:lnTo>
                            <a:pt x="207" y="186"/>
                          </a:lnTo>
                          <a:lnTo>
                            <a:pt x="201" y="186"/>
                          </a:lnTo>
                          <a:lnTo>
                            <a:pt x="193" y="186"/>
                          </a:lnTo>
                          <a:lnTo>
                            <a:pt x="189" y="186"/>
                          </a:lnTo>
                          <a:lnTo>
                            <a:pt x="184" y="187"/>
                          </a:lnTo>
                          <a:lnTo>
                            <a:pt x="180" y="187"/>
                          </a:lnTo>
                          <a:lnTo>
                            <a:pt x="175" y="189"/>
                          </a:lnTo>
                          <a:lnTo>
                            <a:pt x="168" y="189"/>
                          </a:lnTo>
                          <a:lnTo>
                            <a:pt x="162" y="190"/>
                          </a:lnTo>
                          <a:lnTo>
                            <a:pt x="157" y="190"/>
                          </a:lnTo>
                          <a:lnTo>
                            <a:pt x="153" y="190"/>
                          </a:lnTo>
                          <a:lnTo>
                            <a:pt x="147" y="190"/>
                          </a:lnTo>
                          <a:lnTo>
                            <a:pt x="141" y="190"/>
                          </a:lnTo>
                          <a:lnTo>
                            <a:pt x="135" y="190"/>
                          </a:lnTo>
                          <a:lnTo>
                            <a:pt x="127" y="190"/>
                          </a:lnTo>
                          <a:lnTo>
                            <a:pt x="121" y="187"/>
                          </a:lnTo>
                          <a:lnTo>
                            <a:pt x="117" y="184"/>
                          </a:lnTo>
                          <a:lnTo>
                            <a:pt x="112" y="181"/>
                          </a:lnTo>
                          <a:lnTo>
                            <a:pt x="105" y="177"/>
                          </a:lnTo>
                          <a:lnTo>
                            <a:pt x="99" y="174"/>
                          </a:lnTo>
                          <a:lnTo>
                            <a:pt x="94" y="172"/>
                          </a:lnTo>
                          <a:lnTo>
                            <a:pt x="90" y="169"/>
                          </a:lnTo>
                          <a:lnTo>
                            <a:pt x="85" y="169"/>
                          </a:lnTo>
                          <a:lnTo>
                            <a:pt x="81" y="169"/>
                          </a:lnTo>
                          <a:lnTo>
                            <a:pt x="73" y="169"/>
                          </a:lnTo>
                          <a:lnTo>
                            <a:pt x="67" y="169"/>
                          </a:lnTo>
                          <a:lnTo>
                            <a:pt x="63" y="169"/>
                          </a:lnTo>
                          <a:lnTo>
                            <a:pt x="57" y="169"/>
                          </a:lnTo>
                          <a:lnTo>
                            <a:pt x="51" y="169"/>
                          </a:lnTo>
                          <a:lnTo>
                            <a:pt x="46" y="168"/>
                          </a:lnTo>
                          <a:lnTo>
                            <a:pt x="40" y="165"/>
                          </a:lnTo>
                          <a:lnTo>
                            <a:pt x="33" y="162"/>
                          </a:lnTo>
                          <a:lnTo>
                            <a:pt x="27" y="157"/>
                          </a:lnTo>
                          <a:lnTo>
                            <a:pt x="21" y="151"/>
                          </a:lnTo>
                          <a:lnTo>
                            <a:pt x="15" y="150"/>
                          </a:lnTo>
                          <a:lnTo>
                            <a:pt x="9" y="148"/>
                          </a:lnTo>
                          <a:lnTo>
                            <a:pt x="3" y="147"/>
                          </a:lnTo>
                          <a:lnTo>
                            <a:pt x="0" y="142"/>
                          </a:lnTo>
                          <a:lnTo>
                            <a:pt x="0" y="138"/>
                          </a:lnTo>
                          <a:lnTo>
                            <a:pt x="0" y="133"/>
                          </a:lnTo>
                          <a:lnTo>
                            <a:pt x="3" y="129"/>
                          </a:lnTo>
                          <a:lnTo>
                            <a:pt x="6" y="124"/>
                          </a:lnTo>
                          <a:lnTo>
                            <a:pt x="12" y="117"/>
                          </a:lnTo>
                          <a:lnTo>
                            <a:pt x="15" y="112"/>
                          </a:lnTo>
                          <a:lnTo>
                            <a:pt x="21" y="105"/>
                          </a:lnTo>
                          <a:lnTo>
                            <a:pt x="27" y="100"/>
                          </a:lnTo>
                          <a:lnTo>
                            <a:pt x="31" y="96"/>
                          </a:lnTo>
                          <a:lnTo>
                            <a:pt x="34" y="91"/>
                          </a:lnTo>
                          <a:lnTo>
                            <a:pt x="36" y="87"/>
                          </a:lnTo>
                          <a:lnTo>
                            <a:pt x="37" y="82"/>
                          </a:lnTo>
                          <a:lnTo>
                            <a:pt x="37" y="78"/>
                          </a:lnTo>
                          <a:lnTo>
                            <a:pt x="40" y="73"/>
                          </a:lnTo>
                          <a:lnTo>
                            <a:pt x="46" y="66"/>
                          </a:lnTo>
                          <a:lnTo>
                            <a:pt x="49" y="61"/>
                          </a:lnTo>
                          <a:lnTo>
                            <a:pt x="54" y="57"/>
                          </a:lnTo>
                          <a:lnTo>
                            <a:pt x="58" y="54"/>
                          </a:lnTo>
                          <a:lnTo>
                            <a:pt x="63" y="48"/>
                          </a:lnTo>
                          <a:lnTo>
                            <a:pt x="67" y="43"/>
                          </a:lnTo>
                          <a:lnTo>
                            <a:pt x="72" y="39"/>
                          </a:lnTo>
                          <a:lnTo>
                            <a:pt x="78" y="34"/>
                          </a:lnTo>
                          <a:lnTo>
                            <a:pt x="81" y="30"/>
                          </a:lnTo>
                          <a:lnTo>
                            <a:pt x="85" y="25"/>
                          </a:lnTo>
                          <a:lnTo>
                            <a:pt x="90" y="22"/>
                          </a:lnTo>
                          <a:lnTo>
                            <a:pt x="94" y="18"/>
                          </a:lnTo>
                          <a:lnTo>
                            <a:pt x="96" y="13"/>
                          </a:lnTo>
                          <a:lnTo>
                            <a:pt x="99" y="9"/>
                          </a:lnTo>
                          <a:lnTo>
                            <a:pt x="103" y="7"/>
                          </a:lnTo>
                          <a:lnTo>
                            <a:pt x="109" y="3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7" name="Shape 418"/>
                    <p:cNvSpPr/>
                    <p:nvPr/>
                  </p:nvSpPr>
                  <p:spPr>
                    <a:xfrm>
                      <a:off x="2425" y="2219"/>
                      <a:ext cx="33" cy="1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4" h="172" extrusionOk="0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9" y="7"/>
                          </a:lnTo>
                          <a:lnTo>
                            <a:pt x="12" y="12"/>
                          </a:lnTo>
                          <a:lnTo>
                            <a:pt x="12" y="16"/>
                          </a:lnTo>
                          <a:lnTo>
                            <a:pt x="12" y="21"/>
                          </a:lnTo>
                          <a:lnTo>
                            <a:pt x="12" y="25"/>
                          </a:lnTo>
                          <a:lnTo>
                            <a:pt x="12" y="30"/>
                          </a:lnTo>
                          <a:lnTo>
                            <a:pt x="12" y="34"/>
                          </a:lnTo>
                          <a:lnTo>
                            <a:pt x="12" y="39"/>
                          </a:lnTo>
                          <a:lnTo>
                            <a:pt x="12" y="43"/>
                          </a:lnTo>
                          <a:lnTo>
                            <a:pt x="12" y="48"/>
                          </a:lnTo>
                          <a:lnTo>
                            <a:pt x="12" y="52"/>
                          </a:lnTo>
                          <a:lnTo>
                            <a:pt x="13" y="58"/>
                          </a:lnTo>
                          <a:lnTo>
                            <a:pt x="15" y="63"/>
                          </a:lnTo>
                          <a:lnTo>
                            <a:pt x="15" y="67"/>
                          </a:lnTo>
                          <a:lnTo>
                            <a:pt x="15" y="73"/>
                          </a:lnTo>
                          <a:lnTo>
                            <a:pt x="15" y="78"/>
                          </a:lnTo>
                          <a:lnTo>
                            <a:pt x="15" y="82"/>
                          </a:lnTo>
                          <a:lnTo>
                            <a:pt x="15" y="87"/>
                          </a:lnTo>
                          <a:lnTo>
                            <a:pt x="16" y="91"/>
                          </a:lnTo>
                          <a:lnTo>
                            <a:pt x="18" y="97"/>
                          </a:lnTo>
                          <a:lnTo>
                            <a:pt x="18" y="102"/>
                          </a:lnTo>
                          <a:lnTo>
                            <a:pt x="19" y="106"/>
                          </a:lnTo>
                          <a:lnTo>
                            <a:pt x="19" y="111"/>
                          </a:lnTo>
                          <a:lnTo>
                            <a:pt x="19" y="115"/>
                          </a:lnTo>
                          <a:lnTo>
                            <a:pt x="19" y="121"/>
                          </a:lnTo>
                          <a:lnTo>
                            <a:pt x="21" y="126"/>
                          </a:lnTo>
                          <a:lnTo>
                            <a:pt x="22" y="130"/>
                          </a:lnTo>
                          <a:lnTo>
                            <a:pt x="24" y="135"/>
                          </a:lnTo>
                          <a:lnTo>
                            <a:pt x="25" y="139"/>
                          </a:lnTo>
                          <a:lnTo>
                            <a:pt x="27" y="144"/>
                          </a:lnTo>
                          <a:lnTo>
                            <a:pt x="27" y="148"/>
                          </a:lnTo>
                          <a:lnTo>
                            <a:pt x="27" y="153"/>
                          </a:lnTo>
                          <a:lnTo>
                            <a:pt x="28" y="159"/>
                          </a:lnTo>
                          <a:lnTo>
                            <a:pt x="30" y="163"/>
                          </a:lnTo>
                          <a:lnTo>
                            <a:pt x="31" y="168"/>
                          </a:lnTo>
                          <a:lnTo>
                            <a:pt x="33" y="171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8" name="Shape 419"/>
                    <p:cNvSpPr/>
                    <p:nvPr/>
                  </p:nvSpPr>
                  <p:spPr>
                    <a:xfrm>
                      <a:off x="2498" y="2220"/>
                      <a:ext cx="98" cy="14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9" h="149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10" y="4"/>
                          </a:lnTo>
                          <a:lnTo>
                            <a:pt x="15" y="5"/>
                          </a:lnTo>
                          <a:lnTo>
                            <a:pt x="16" y="10"/>
                          </a:lnTo>
                          <a:lnTo>
                            <a:pt x="18" y="14"/>
                          </a:lnTo>
                          <a:lnTo>
                            <a:pt x="19" y="19"/>
                          </a:lnTo>
                          <a:lnTo>
                            <a:pt x="21" y="23"/>
                          </a:lnTo>
                          <a:lnTo>
                            <a:pt x="24" y="28"/>
                          </a:lnTo>
                          <a:lnTo>
                            <a:pt x="25" y="32"/>
                          </a:lnTo>
                          <a:lnTo>
                            <a:pt x="28" y="37"/>
                          </a:lnTo>
                          <a:lnTo>
                            <a:pt x="30" y="43"/>
                          </a:lnTo>
                          <a:lnTo>
                            <a:pt x="31" y="47"/>
                          </a:lnTo>
                          <a:lnTo>
                            <a:pt x="33" y="52"/>
                          </a:lnTo>
                          <a:lnTo>
                            <a:pt x="34" y="56"/>
                          </a:lnTo>
                          <a:lnTo>
                            <a:pt x="36" y="62"/>
                          </a:lnTo>
                          <a:lnTo>
                            <a:pt x="37" y="67"/>
                          </a:lnTo>
                          <a:lnTo>
                            <a:pt x="39" y="71"/>
                          </a:lnTo>
                          <a:lnTo>
                            <a:pt x="40" y="76"/>
                          </a:lnTo>
                          <a:lnTo>
                            <a:pt x="42" y="80"/>
                          </a:lnTo>
                          <a:lnTo>
                            <a:pt x="45" y="85"/>
                          </a:lnTo>
                          <a:lnTo>
                            <a:pt x="46" y="89"/>
                          </a:lnTo>
                          <a:lnTo>
                            <a:pt x="48" y="94"/>
                          </a:lnTo>
                          <a:lnTo>
                            <a:pt x="49" y="98"/>
                          </a:lnTo>
                          <a:lnTo>
                            <a:pt x="51" y="104"/>
                          </a:lnTo>
                          <a:lnTo>
                            <a:pt x="52" y="109"/>
                          </a:lnTo>
                          <a:lnTo>
                            <a:pt x="57" y="112"/>
                          </a:lnTo>
                          <a:lnTo>
                            <a:pt x="60" y="116"/>
                          </a:lnTo>
                          <a:lnTo>
                            <a:pt x="63" y="121"/>
                          </a:lnTo>
                          <a:lnTo>
                            <a:pt x="66" y="125"/>
                          </a:lnTo>
                          <a:lnTo>
                            <a:pt x="69" y="130"/>
                          </a:lnTo>
                          <a:lnTo>
                            <a:pt x="73" y="133"/>
                          </a:lnTo>
                          <a:lnTo>
                            <a:pt x="76" y="137"/>
                          </a:lnTo>
                          <a:lnTo>
                            <a:pt x="81" y="140"/>
                          </a:lnTo>
                          <a:lnTo>
                            <a:pt x="85" y="142"/>
                          </a:lnTo>
                          <a:lnTo>
                            <a:pt x="90" y="145"/>
                          </a:lnTo>
                          <a:lnTo>
                            <a:pt x="94" y="146"/>
                          </a:lnTo>
                          <a:lnTo>
                            <a:pt x="98" y="14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29" name="Shape 420"/>
                    <p:cNvSpPr/>
                    <p:nvPr/>
                  </p:nvSpPr>
                  <p:spPr>
                    <a:xfrm>
                      <a:off x="2351" y="2306"/>
                      <a:ext cx="16" cy="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3" extrusionOk="0">
                          <a:moveTo>
                            <a:pt x="0" y="42"/>
                          </a:moveTo>
                          <a:lnTo>
                            <a:pt x="0" y="36"/>
                          </a:lnTo>
                          <a:lnTo>
                            <a:pt x="3" y="31"/>
                          </a:lnTo>
                          <a:lnTo>
                            <a:pt x="5" y="27"/>
                          </a:lnTo>
                          <a:lnTo>
                            <a:pt x="7" y="22"/>
                          </a:lnTo>
                          <a:lnTo>
                            <a:pt x="8" y="18"/>
                          </a:lnTo>
                          <a:lnTo>
                            <a:pt x="10" y="13"/>
                          </a:lnTo>
                          <a:lnTo>
                            <a:pt x="10" y="9"/>
                          </a:lnTo>
                          <a:lnTo>
                            <a:pt x="12" y="4"/>
                          </a:lnTo>
                          <a:lnTo>
                            <a:pt x="14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0" name="Shape 421"/>
                    <p:cNvSpPr/>
                    <p:nvPr/>
                  </p:nvSpPr>
                  <p:spPr>
                    <a:xfrm>
                      <a:off x="2400" y="2329"/>
                      <a:ext cx="16" cy="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2" extrusionOk="0">
                          <a:moveTo>
                            <a:pt x="16" y="41"/>
                          </a:moveTo>
                          <a:lnTo>
                            <a:pt x="8" y="34"/>
                          </a:lnTo>
                          <a:lnTo>
                            <a:pt x="8" y="30"/>
                          </a:lnTo>
                          <a:lnTo>
                            <a:pt x="8" y="25"/>
                          </a:lnTo>
                          <a:lnTo>
                            <a:pt x="0" y="21"/>
                          </a:lnTo>
                          <a:lnTo>
                            <a:pt x="0" y="16"/>
                          </a:lnTo>
                          <a:lnTo>
                            <a:pt x="0" y="12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1" name="Shape 422"/>
                    <p:cNvSpPr/>
                    <p:nvPr/>
                  </p:nvSpPr>
                  <p:spPr>
                    <a:xfrm>
                      <a:off x="2484" y="2329"/>
                      <a:ext cx="16" cy="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6" extrusionOk="0">
                          <a:moveTo>
                            <a:pt x="16" y="45"/>
                          </a:moveTo>
                          <a:lnTo>
                            <a:pt x="14" y="39"/>
                          </a:lnTo>
                          <a:lnTo>
                            <a:pt x="14" y="34"/>
                          </a:lnTo>
                          <a:lnTo>
                            <a:pt x="12" y="30"/>
                          </a:lnTo>
                          <a:lnTo>
                            <a:pt x="6" y="24"/>
                          </a:lnTo>
                          <a:lnTo>
                            <a:pt x="4" y="19"/>
                          </a:lnTo>
                          <a:lnTo>
                            <a:pt x="4" y="13"/>
                          </a:lnTo>
                          <a:lnTo>
                            <a:pt x="4" y="9"/>
                          </a:lnTo>
                          <a:lnTo>
                            <a:pt x="4" y="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2" name="Shape 423"/>
                    <p:cNvSpPr/>
                    <p:nvPr/>
                  </p:nvSpPr>
                  <p:spPr>
                    <a:xfrm>
                      <a:off x="2512" y="2310"/>
                      <a:ext cx="48" cy="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9" h="76" extrusionOk="0">
                          <a:moveTo>
                            <a:pt x="0" y="0"/>
                          </a:moveTo>
                          <a:lnTo>
                            <a:pt x="1" y="7"/>
                          </a:lnTo>
                          <a:lnTo>
                            <a:pt x="3" y="12"/>
                          </a:lnTo>
                          <a:lnTo>
                            <a:pt x="6" y="16"/>
                          </a:lnTo>
                          <a:lnTo>
                            <a:pt x="7" y="21"/>
                          </a:lnTo>
                          <a:lnTo>
                            <a:pt x="10" y="25"/>
                          </a:lnTo>
                          <a:lnTo>
                            <a:pt x="13" y="31"/>
                          </a:lnTo>
                          <a:lnTo>
                            <a:pt x="16" y="36"/>
                          </a:lnTo>
                          <a:lnTo>
                            <a:pt x="19" y="40"/>
                          </a:lnTo>
                          <a:lnTo>
                            <a:pt x="22" y="45"/>
                          </a:lnTo>
                          <a:lnTo>
                            <a:pt x="24" y="49"/>
                          </a:lnTo>
                          <a:lnTo>
                            <a:pt x="27" y="54"/>
                          </a:lnTo>
                          <a:lnTo>
                            <a:pt x="31" y="60"/>
                          </a:lnTo>
                          <a:lnTo>
                            <a:pt x="36" y="64"/>
                          </a:lnTo>
                          <a:lnTo>
                            <a:pt x="40" y="69"/>
                          </a:lnTo>
                          <a:lnTo>
                            <a:pt x="45" y="70"/>
                          </a:lnTo>
                          <a:lnTo>
                            <a:pt x="48" y="75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3" name="Shape 424"/>
                    <p:cNvSpPr/>
                    <p:nvPr/>
                  </p:nvSpPr>
                  <p:spPr>
                    <a:xfrm>
                      <a:off x="2581" y="2304"/>
                      <a:ext cx="31" cy="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" h="37" extrusionOk="0">
                          <a:moveTo>
                            <a:pt x="31" y="36"/>
                          </a:moveTo>
                          <a:lnTo>
                            <a:pt x="28" y="30"/>
                          </a:lnTo>
                          <a:lnTo>
                            <a:pt x="23" y="27"/>
                          </a:lnTo>
                          <a:lnTo>
                            <a:pt x="16" y="22"/>
                          </a:lnTo>
                          <a:lnTo>
                            <a:pt x="11" y="19"/>
                          </a:lnTo>
                          <a:lnTo>
                            <a:pt x="10" y="15"/>
                          </a:lnTo>
                          <a:lnTo>
                            <a:pt x="8" y="10"/>
                          </a:lnTo>
                          <a:lnTo>
                            <a:pt x="5" y="6"/>
                          </a:lnTo>
                          <a:lnTo>
                            <a:pt x="1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4" name="Shape 425"/>
                    <p:cNvSpPr/>
                    <p:nvPr/>
                  </p:nvSpPr>
                  <p:spPr>
                    <a:xfrm>
                      <a:off x="2395" y="2195"/>
                      <a:ext cx="135" cy="2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28" extrusionOk="0">
                          <a:moveTo>
                            <a:pt x="0" y="7"/>
                          </a:moveTo>
                          <a:lnTo>
                            <a:pt x="6" y="7"/>
                          </a:lnTo>
                          <a:lnTo>
                            <a:pt x="12" y="7"/>
                          </a:lnTo>
                          <a:lnTo>
                            <a:pt x="16" y="7"/>
                          </a:lnTo>
                          <a:lnTo>
                            <a:pt x="21" y="7"/>
                          </a:lnTo>
                          <a:lnTo>
                            <a:pt x="25" y="7"/>
                          </a:lnTo>
                          <a:lnTo>
                            <a:pt x="30" y="7"/>
                          </a:lnTo>
                          <a:lnTo>
                            <a:pt x="34" y="6"/>
                          </a:lnTo>
                          <a:lnTo>
                            <a:pt x="39" y="3"/>
                          </a:lnTo>
                          <a:lnTo>
                            <a:pt x="43" y="3"/>
                          </a:lnTo>
                          <a:lnTo>
                            <a:pt x="48" y="3"/>
                          </a:lnTo>
                          <a:lnTo>
                            <a:pt x="52" y="3"/>
                          </a:lnTo>
                          <a:lnTo>
                            <a:pt x="57" y="3"/>
                          </a:lnTo>
                          <a:lnTo>
                            <a:pt x="61" y="3"/>
                          </a:lnTo>
                          <a:lnTo>
                            <a:pt x="66" y="3"/>
                          </a:lnTo>
                          <a:lnTo>
                            <a:pt x="70" y="3"/>
                          </a:lnTo>
                          <a:lnTo>
                            <a:pt x="75" y="3"/>
                          </a:lnTo>
                          <a:lnTo>
                            <a:pt x="79" y="1"/>
                          </a:lnTo>
                          <a:lnTo>
                            <a:pt x="84" y="0"/>
                          </a:lnTo>
                          <a:lnTo>
                            <a:pt x="88" y="0"/>
                          </a:lnTo>
                          <a:lnTo>
                            <a:pt x="94" y="3"/>
                          </a:lnTo>
                          <a:lnTo>
                            <a:pt x="100" y="4"/>
                          </a:lnTo>
                          <a:lnTo>
                            <a:pt x="105" y="4"/>
                          </a:lnTo>
                          <a:lnTo>
                            <a:pt x="109" y="4"/>
                          </a:lnTo>
                          <a:lnTo>
                            <a:pt x="114" y="4"/>
                          </a:lnTo>
                          <a:lnTo>
                            <a:pt x="120" y="6"/>
                          </a:lnTo>
                          <a:lnTo>
                            <a:pt x="124" y="6"/>
                          </a:lnTo>
                          <a:lnTo>
                            <a:pt x="129" y="6"/>
                          </a:lnTo>
                          <a:lnTo>
                            <a:pt x="133" y="6"/>
                          </a:lnTo>
                          <a:lnTo>
                            <a:pt x="135" y="10"/>
                          </a:lnTo>
                          <a:lnTo>
                            <a:pt x="130" y="10"/>
                          </a:lnTo>
                          <a:lnTo>
                            <a:pt x="126" y="12"/>
                          </a:lnTo>
                          <a:lnTo>
                            <a:pt x="121" y="13"/>
                          </a:lnTo>
                          <a:lnTo>
                            <a:pt x="118" y="18"/>
                          </a:lnTo>
                          <a:lnTo>
                            <a:pt x="114" y="19"/>
                          </a:lnTo>
                          <a:lnTo>
                            <a:pt x="109" y="21"/>
                          </a:lnTo>
                          <a:lnTo>
                            <a:pt x="105" y="22"/>
                          </a:lnTo>
                          <a:lnTo>
                            <a:pt x="100" y="24"/>
                          </a:lnTo>
                          <a:lnTo>
                            <a:pt x="96" y="25"/>
                          </a:lnTo>
                          <a:lnTo>
                            <a:pt x="91" y="27"/>
                          </a:lnTo>
                          <a:lnTo>
                            <a:pt x="87" y="27"/>
                          </a:lnTo>
                          <a:lnTo>
                            <a:pt x="82" y="27"/>
                          </a:lnTo>
                          <a:lnTo>
                            <a:pt x="78" y="27"/>
                          </a:lnTo>
                          <a:lnTo>
                            <a:pt x="73" y="27"/>
                          </a:lnTo>
                          <a:lnTo>
                            <a:pt x="67" y="27"/>
                          </a:lnTo>
                          <a:lnTo>
                            <a:pt x="63" y="25"/>
                          </a:lnTo>
                          <a:lnTo>
                            <a:pt x="55" y="25"/>
                          </a:lnTo>
                          <a:lnTo>
                            <a:pt x="51" y="24"/>
                          </a:lnTo>
                          <a:lnTo>
                            <a:pt x="46" y="24"/>
                          </a:lnTo>
                          <a:lnTo>
                            <a:pt x="42" y="24"/>
                          </a:lnTo>
                          <a:lnTo>
                            <a:pt x="37" y="24"/>
                          </a:lnTo>
                          <a:lnTo>
                            <a:pt x="33" y="24"/>
                          </a:lnTo>
                          <a:lnTo>
                            <a:pt x="28" y="24"/>
                          </a:lnTo>
                          <a:lnTo>
                            <a:pt x="24" y="22"/>
                          </a:lnTo>
                          <a:lnTo>
                            <a:pt x="19" y="19"/>
                          </a:lnTo>
                          <a:lnTo>
                            <a:pt x="15" y="16"/>
                          </a:lnTo>
                          <a:lnTo>
                            <a:pt x="10" y="12"/>
                          </a:lnTo>
                          <a:lnTo>
                            <a:pt x="9" y="1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5" name="Shape 426"/>
                    <p:cNvSpPr/>
                    <p:nvPr/>
                  </p:nvSpPr>
                  <p:spPr>
                    <a:xfrm>
                      <a:off x="2403" y="2179"/>
                      <a:ext cx="102" cy="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3" extrusionOk="0">
                          <a:moveTo>
                            <a:pt x="0" y="27"/>
                          </a:moveTo>
                          <a:lnTo>
                            <a:pt x="6" y="27"/>
                          </a:lnTo>
                          <a:lnTo>
                            <a:pt x="10" y="27"/>
                          </a:lnTo>
                          <a:lnTo>
                            <a:pt x="15" y="25"/>
                          </a:lnTo>
                          <a:lnTo>
                            <a:pt x="19" y="24"/>
                          </a:lnTo>
                          <a:lnTo>
                            <a:pt x="24" y="21"/>
                          </a:lnTo>
                          <a:lnTo>
                            <a:pt x="28" y="18"/>
                          </a:lnTo>
                          <a:lnTo>
                            <a:pt x="33" y="13"/>
                          </a:lnTo>
                          <a:lnTo>
                            <a:pt x="37" y="10"/>
                          </a:lnTo>
                          <a:lnTo>
                            <a:pt x="43" y="6"/>
                          </a:lnTo>
                          <a:lnTo>
                            <a:pt x="48" y="3"/>
                          </a:lnTo>
                          <a:lnTo>
                            <a:pt x="52" y="0"/>
                          </a:lnTo>
                          <a:lnTo>
                            <a:pt x="57" y="1"/>
                          </a:lnTo>
                          <a:lnTo>
                            <a:pt x="61" y="4"/>
                          </a:lnTo>
                          <a:lnTo>
                            <a:pt x="66" y="7"/>
                          </a:lnTo>
                          <a:lnTo>
                            <a:pt x="70" y="10"/>
                          </a:lnTo>
                          <a:lnTo>
                            <a:pt x="75" y="13"/>
                          </a:lnTo>
                          <a:lnTo>
                            <a:pt x="79" y="18"/>
                          </a:lnTo>
                          <a:lnTo>
                            <a:pt x="84" y="19"/>
                          </a:lnTo>
                          <a:lnTo>
                            <a:pt x="88" y="22"/>
                          </a:lnTo>
                          <a:lnTo>
                            <a:pt x="93" y="25"/>
                          </a:lnTo>
                          <a:lnTo>
                            <a:pt x="99" y="28"/>
                          </a:lnTo>
                          <a:lnTo>
                            <a:pt x="102" y="32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6" name="Shape 427"/>
                    <p:cNvSpPr/>
                    <p:nvPr/>
                  </p:nvSpPr>
                  <p:spPr>
                    <a:xfrm>
                      <a:off x="2414" y="2184"/>
                      <a:ext cx="102" cy="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2" extrusionOk="0">
                          <a:moveTo>
                            <a:pt x="0" y="26"/>
                          </a:moveTo>
                          <a:lnTo>
                            <a:pt x="6" y="26"/>
                          </a:lnTo>
                          <a:lnTo>
                            <a:pt x="10" y="26"/>
                          </a:lnTo>
                          <a:lnTo>
                            <a:pt x="15" y="25"/>
                          </a:lnTo>
                          <a:lnTo>
                            <a:pt x="19" y="23"/>
                          </a:lnTo>
                          <a:lnTo>
                            <a:pt x="24" y="20"/>
                          </a:lnTo>
                          <a:lnTo>
                            <a:pt x="28" y="17"/>
                          </a:lnTo>
                          <a:lnTo>
                            <a:pt x="33" y="13"/>
                          </a:lnTo>
                          <a:lnTo>
                            <a:pt x="37" y="10"/>
                          </a:lnTo>
                          <a:lnTo>
                            <a:pt x="43" y="5"/>
                          </a:lnTo>
                          <a:lnTo>
                            <a:pt x="48" y="2"/>
                          </a:lnTo>
                          <a:lnTo>
                            <a:pt x="52" y="0"/>
                          </a:lnTo>
                          <a:lnTo>
                            <a:pt x="57" y="1"/>
                          </a:lnTo>
                          <a:lnTo>
                            <a:pt x="61" y="4"/>
                          </a:lnTo>
                          <a:lnTo>
                            <a:pt x="66" y="7"/>
                          </a:lnTo>
                          <a:lnTo>
                            <a:pt x="70" y="10"/>
                          </a:lnTo>
                          <a:lnTo>
                            <a:pt x="75" y="13"/>
                          </a:lnTo>
                          <a:lnTo>
                            <a:pt x="79" y="17"/>
                          </a:lnTo>
                          <a:lnTo>
                            <a:pt x="84" y="19"/>
                          </a:lnTo>
                          <a:lnTo>
                            <a:pt x="88" y="22"/>
                          </a:lnTo>
                          <a:lnTo>
                            <a:pt x="93" y="25"/>
                          </a:lnTo>
                          <a:lnTo>
                            <a:pt x="99" y="28"/>
                          </a:lnTo>
                          <a:lnTo>
                            <a:pt x="102" y="31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7" name="Shape 428"/>
                    <p:cNvSpPr/>
                    <p:nvPr/>
                  </p:nvSpPr>
                  <p:spPr>
                    <a:xfrm>
                      <a:off x="2148" y="2368"/>
                      <a:ext cx="355" cy="19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6" h="200" extrusionOk="0">
                          <a:moveTo>
                            <a:pt x="257" y="14"/>
                          </a:moveTo>
                          <a:lnTo>
                            <a:pt x="252" y="19"/>
                          </a:lnTo>
                          <a:lnTo>
                            <a:pt x="247" y="22"/>
                          </a:lnTo>
                          <a:lnTo>
                            <a:pt x="243" y="24"/>
                          </a:lnTo>
                          <a:lnTo>
                            <a:pt x="236" y="27"/>
                          </a:lnTo>
                          <a:lnTo>
                            <a:pt x="232" y="28"/>
                          </a:lnTo>
                          <a:lnTo>
                            <a:pt x="227" y="28"/>
                          </a:lnTo>
                          <a:lnTo>
                            <a:pt x="223" y="27"/>
                          </a:lnTo>
                          <a:lnTo>
                            <a:pt x="218" y="27"/>
                          </a:lnTo>
                          <a:lnTo>
                            <a:pt x="214" y="26"/>
                          </a:lnTo>
                          <a:lnTo>
                            <a:pt x="209" y="27"/>
                          </a:lnTo>
                          <a:lnTo>
                            <a:pt x="203" y="27"/>
                          </a:lnTo>
                          <a:lnTo>
                            <a:pt x="197" y="26"/>
                          </a:lnTo>
                          <a:lnTo>
                            <a:pt x="193" y="26"/>
                          </a:lnTo>
                          <a:lnTo>
                            <a:pt x="188" y="26"/>
                          </a:lnTo>
                          <a:lnTo>
                            <a:pt x="184" y="25"/>
                          </a:lnTo>
                          <a:lnTo>
                            <a:pt x="179" y="25"/>
                          </a:lnTo>
                          <a:lnTo>
                            <a:pt x="175" y="24"/>
                          </a:lnTo>
                          <a:lnTo>
                            <a:pt x="170" y="24"/>
                          </a:lnTo>
                          <a:lnTo>
                            <a:pt x="164" y="24"/>
                          </a:lnTo>
                          <a:lnTo>
                            <a:pt x="160" y="23"/>
                          </a:lnTo>
                          <a:lnTo>
                            <a:pt x="156" y="20"/>
                          </a:lnTo>
                          <a:lnTo>
                            <a:pt x="151" y="16"/>
                          </a:lnTo>
                          <a:lnTo>
                            <a:pt x="147" y="14"/>
                          </a:lnTo>
                          <a:lnTo>
                            <a:pt x="143" y="13"/>
                          </a:lnTo>
                          <a:lnTo>
                            <a:pt x="139" y="9"/>
                          </a:lnTo>
                          <a:lnTo>
                            <a:pt x="134" y="7"/>
                          </a:lnTo>
                          <a:lnTo>
                            <a:pt x="130" y="2"/>
                          </a:lnTo>
                          <a:lnTo>
                            <a:pt x="126" y="0"/>
                          </a:lnTo>
                          <a:lnTo>
                            <a:pt x="121" y="0"/>
                          </a:lnTo>
                          <a:lnTo>
                            <a:pt x="119" y="5"/>
                          </a:lnTo>
                          <a:lnTo>
                            <a:pt x="114" y="9"/>
                          </a:lnTo>
                          <a:lnTo>
                            <a:pt x="111" y="13"/>
                          </a:lnTo>
                          <a:lnTo>
                            <a:pt x="106" y="17"/>
                          </a:lnTo>
                          <a:lnTo>
                            <a:pt x="100" y="21"/>
                          </a:lnTo>
                          <a:lnTo>
                            <a:pt x="96" y="27"/>
                          </a:lnTo>
                          <a:lnTo>
                            <a:pt x="90" y="34"/>
                          </a:lnTo>
                          <a:lnTo>
                            <a:pt x="86" y="38"/>
                          </a:lnTo>
                          <a:lnTo>
                            <a:pt x="78" y="43"/>
                          </a:lnTo>
                          <a:lnTo>
                            <a:pt x="75" y="47"/>
                          </a:lnTo>
                          <a:lnTo>
                            <a:pt x="70" y="51"/>
                          </a:lnTo>
                          <a:lnTo>
                            <a:pt x="65" y="57"/>
                          </a:lnTo>
                          <a:lnTo>
                            <a:pt x="62" y="61"/>
                          </a:lnTo>
                          <a:lnTo>
                            <a:pt x="55" y="64"/>
                          </a:lnTo>
                          <a:lnTo>
                            <a:pt x="47" y="69"/>
                          </a:lnTo>
                          <a:lnTo>
                            <a:pt x="43" y="73"/>
                          </a:lnTo>
                          <a:lnTo>
                            <a:pt x="38" y="77"/>
                          </a:lnTo>
                          <a:lnTo>
                            <a:pt x="33" y="80"/>
                          </a:lnTo>
                          <a:lnTo>
                            <a:pt x="28" y="85"/>
                          </a:lnTo>
                          <a:lnTo>
                            <a:pt x="21" y="92"/>
                          </a:lnTo>
                          <a:lnTo>
                            <a:pt x="16" y="98"/>
                          </a:lnTo>
                          <a:lnTo>
                            <a:pt x="11" y="103"/>
                          </a:lnTo>
                          <a:lnTo>
                            <a:pt x="8" y="108"/>
                          </a:lnTo>
                          <a:lnTo>
                            <a:pt x="3" y="112"/>
                          </a:lnTo>
                          <a:lnTo>
                            <a:pt x="0" y="116"/>
                          </a:lnTo>
                          <a:lnTo>
                            <a:pt x="4" y="118"/>
                          </a:lnTo>
                          <a:lnTo>
                            <a:pt x="8" y="120"/>
                          </a:lnTo>
                          <a:lnTo>
                            <a:pt x="14" y="122"/>
                          </a:lnTo>
                          <a:lnTo>
                            <a:pt x="20" y="124"/>
                          </a:lnTo>
                          <a:lnTo>
                            <a:pt x="24" y="127"/>
                          </a:lnTo>
                          <a:lnTo>
                            <a:pt x="29" y="129"/>
                          </a:lnTo>
                          <a:lnTo>
                            <a:pt x="33" y="134"/>
                          </a:lnTo>
                          <a:lnTo>
                            <a:pt x="35" y="139"/>
                          </a:lnTo>
                          <a:lnTo>
                            <a:pt x="38" y="143"/>
                          </a:lnTo>
                          <a:lnTo>
                            <a:pt x="39" y="150"/>
                          </a:lnTo>
                          <a:lnTo>
                            <a:pt x="42" y="154"/>
                          </a:lnTo>
                          <a:lnTo>
                            <a:pt x="46" y="158"/>
                          </a:lnTo>
                          <a:lnTo>
                            <a:pt x="51" y="163"/>
                          </a:lnTo>
                          <a:lnTo>
                            <a:pt x="56" y="166"/>
                          </a:lnTo>
                          <a:lnTo>
                            <a:pt x="60" y="171"/>
                          </a:lnTo>
                          <a:lnTo>
                            <a:pt x="64" y="174"/>
                          </a:lnTo>
                          <a:lnTo>
                            <a:pt x="70" y="178"/>
                          </a:lnTo>
                          <a:lnTo>
                            <a:pt x="74" y="184"/>
                          </a:lnTo>
                          <a:lnTo>
                            <a:pt x="79" y="186"/>
                          </a:lnTo>
                          <a:lnTo>
                            <a:pt x="84" y="187"/>
                          </a:lnTo>
                          <a:lnTo>
                            <a:pt x="88" y="189"/>
                          </a:lnTo>
                          <a:lnTo>
                            <a:pt x="94" y="189"/>
                          </a:lnTo>
                          <a:lnTo>
                            <a:pt x="102" y="190"/>
                          </a:lnTo>
                          <a:lnTo>
                            <a:pt x="106" y="190"/>
                          </a:lnTo>
                          <a:lnTo>
                            <a:pt x="111" y="189"/>
                          </a:lnTo>
                          <a:lnTo>
                            <a:pt x="115" y="189"/>
                          </a:lnTo>
                          <a:lnTo>
                            <a:pt x="120" y="188"/>
                          </a:lnTo>
                          <a:lnTo>
                            <a:pt x="127" y="187"/>
                          </a:lnTo>
                          <a:lnTo>
                            <a:pt x="134" y="186"/>
                          </a:lnTo>
                          <a:lnTo>
                            <a:pt x="138" y="187"/>
                          </a:lnTo>
                          <a:lnTo>
                            <a:pt x="144" y="187"/>
                          </a:lnTo>
                          <a:lnTo>
                            <a:pt x="150" y="188"/>
                          </a:lnTo>
                          <a:lnTo>
                            <a:pt x="157" y="189"/>
                          </a:lnTo>
                          <a:lnTo>
                            <a:pt x="162" y="189"/>
                          </a:lnTo>
                          <a:lnTo>
                            <a:pt x="166" y="191"/>
                          </a:lnTo>
                          <a:lnTo>
                            <a:pt x="171" y="191"/>
                          </a:lnTo>
                          <a:lnTo>
                            <a:pt x="175" y="193"/>
                          </a:lnTo>
                          <a:lnTo>
                            <a:pt x="183" y="194"/>
                          </a:lnTo>
                          <a:lnTo>
                            <a:pt x="188" y="196"/>
                          </a:lnTo>
                          <a:lnTo>
                            <a:pt x="193" y="196"/>
                          </a:lnTo>
                          <a:lnTo>
                            <a:pt x="197" y="197"/>
                          </a:lnTo>
                          <a:lnTo>
                            <a:pt x="203" y="197"/>
                          </a:lnTo>
                          <a:lnTo>
                            <a:pt x="209" y="198"/>
                          </a:lnTo>
                          <a:lnTo>
                            <a:pt x="215" y="198"/>
                          </a:lnTo>
                          <a:lnTo>
                            <a:pt x="223" y="199"/>
                          </a:lnTo>
                          <a:lnTo>
                            <a:pt x="229" y="196"/>
                          </a:lnTo>
                          <a:lnTo>
                            <a:pt x="234" y="194"/>
                          </a:lnTo>
                          <a:lnTo>
                            <a:pt x="239" y="191"/>
                          </a:lnTo>
                          <a:lnTo>
                            <a:pt x="246" y="187"/>
                          </a:lnTo>
                          <a:lnTo>
                            <a:pt x="253" y="185"/>
                          </a:lnTo>
                          <a:lnTo>
                            <a:pt x="257" y="184"/>
                          </a:lnTo>
                          <a:lnTo>
                            <a:pt x="262" y="181"/>
                          </a:lnTo>
                          <a:lnTo>
                            <a:pt x="266" y="182"/>
                          </a:lnTo>
                          <a:lnTo>
                            <a:pt x="271" y="182"/>
                          </a:lnTo>
                          <a:lnTo>
                            <a:pt x="278" y="183"/>
                          </a:lnTo>
                          <a:lnTo>
                            <a:pt x="284" y="183"/>
                          </a:lnTo>
                          <a:lnTo>
                            <a:pt x="289" y="183"/>
                          </a:lnTo>
                          <a:lnTo>
                            <a:pt x="295" y="184"/>
                          </a:lnTo>
                          <a:lnTo>
                            <a:pt x="301" y="185"/>
                          </a:lnTo>
                          <a:lnTo>
                            <a:pt x="305" y="183"/>
                          </a:lnTo>
                          <a:lnTo>
                            <a:pt x="312" y="181"/>
                          </a:lnTo>
                          <a:lnTo>
                            <a:pt x="319" y="179"/>
                          </a:lnTo>
                          <a:lnTo>
                            <a:pt x="326" y="175"/>
                          </a:lnTo>
                          <a:lnTo>
                            <a:pt x="332" y="169"/>
                          </a:lnTo>
                          <a:lnTo>
                            <a:pt x="338" y="168"/>
                          </a:lnTo>
                          <a:lnTo>
                            <a:pt x="345" y="167"/>
                          </a:lnTo>
                          <a:lnTo>
                            <a:pt x="351" y="166"/>
                          </a:lnTo>
                          <a:lnTo>
                            <a:pt x="354" y="162"/>
                          </a:lnTo>
                          <a:lnTo>
                            <a:pt x="354" y="158"/>
                          </a:lnTo>
                          <a:lnTo>
                            <a:pt x="355" y="153"/>
                          </a:lnTo>
                          <a:lnTo>
                            <a:pt x="352" y="148"/>
                          </a:lnTo>
                          <a:lnTo>
                            <a:pt x="350" y="144"/>
                          </a:lnTo>
                          <a:lnTo>
                            <a:pt x="344" y="136"/>
                          </a:lnTo>
                          <a:lnTo>
                            <a:pt x="342" y="131"/>
                          </a:lnTo>
                          <a:lnTo>
                            <a:pt x="336" y="123"/>
                          </a:lnTo>
                          <a:lnTo>
                            <a:pt x="331" y="118"/>
                          </a:lnTo>
                          <a:lnTo>
                            <a:pt x="327" y="113"/>
                          </a:lnTo>
                          <a:lnTo>
                            <a:pt x="324" y="108"/>
                          </a:lnTo>
                          <a:lnTo>
                            <a:pt x="323" y="104"/>
                          </a:lnTo>
                          <a:lnTo>
                            <a:pt x="322" y="99"/>
                          </a:lnTo>
                          <a:lnTo>
                            <a:pt x="322" y="95"/>
                          </a:lnTo>
                          <a:lnTo>
                            <a:pt x="320" y="90"/>
                          </a:lnTo>
                          <a:lnTo>
                            <a:pt x="314" y="82"/>
                          </a:lnTo>
                          <a:lnTo>
                            <a:pt x="312" y="77"/>
                          </a:lnTo>
                          <a:lnTo>
                            <a:pt x="308" y="72"/>
                          </a:lnTo>
                          <a:lnTo>
                            <a:pt x="303" y="69"/>
                          </a:lnTo>
                          <a:lnTo>
                            <a:pt x="299" y="62"/>
                          </a:lnTo>
                          <a:lnTo>
                            <a:pt x="295" y="58"/>
                          </a:lnTo>
                          <a:lnTo>
                            <a:pt x="291" y="53"/>
                          </a:lnTo>
                          <a:lnTo>
                            <a:pt x="286" y="48"/>
                          </a:lnTo>
                          <a:lnTo>
                            <a:pt x="283" y="43"/>
                          </a:lnTo>
                          <a:lnTo>
                            <a:pt x="279" y="38"/>
                          </a:lnTo>
                          <a:lnTo>
                            <a:pt x="275" y="35"/>
                          </a:lnTo>
                          <a:lnTo>
                            <a:pt x="271" y="30"/>
                          </a:lnTo>
                          <a:lnTo>
                            <a:pt x="270" y="25"/>
                          </a:lnTo>
                          <a:lnTo>
                            <a:pt x="267" y="20"/>
                          </a:lnTo>
                          <a:lnTo>
                            <a:pt x="263" y="19"/>
                          </a:lnTo>
                          <a:lnTo>
                            <a:pt x="257" y="14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8" name="Shape 429"/>
                    <p:cNvSpPr/>
                    <p:nvPr/>
                  </p:nvSpPr>
                  <p:spPr>
                    <a:xfrm>
                      <a:off x="2332" y="2395"/>
                      <a:ext cx="47" cy="1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8" h="168" extrusionOk="0">
                          <a:moveTo>
                            <a:pt x="47" y="0"/>
                          </a:moveTo>
                          <a:lnTo>
                            <a:pt x="41" y="2"/>
                          </a:lnTo>
                          <a:lnTo>
                            <a:pt x="37" y="6"/>
                          </a:lnTo>
                          <a:lnTo>
                            <a:pt x="34" y="10"/>
                          </a:lnTo>
                          <a:lnTo>
                            <a:pt x="33" y="15"/>
                          </a:lnTo>
                          <a:lnTo>
                            <a:pt x="33" y="19"/>
                          </a:lnTo>
                          <a:lnTo>
                            <a:pt x="33" y="24"/>
                          </a:lnTo>
                          <a:lnTo>
                            <a:pt x="32" y="28"/>
                          </a:lnTo>
                          <a:lnTo>
                            <a:pt x="32" y="33"/>
                          </a:lnTo>
                          <a:lnTo>
                            <a:pt x="32" y="37"/>
                          </a:lnTo>
                          <a:lnTo>
                            <a:pt x="31" y="42"/>
                          </a:lnTo>
                          <a:lnTo>
                            <a:pt x="31" y="46"/>
                          </a:lnTo>
                          <a:lnTo>
                            <a:pt x="30" y="51"/>
                          </a:lnTo>
                          <a:lnTo>
                            <a:pt x="28" y="56"/>
                          </a:lnTo>
                          <a:lnTo>
                            <a:pt x="26" y="61"/>
                          </a:lnTo>
                          <a:lnTo>
                            <a:pt x="26" y="65"/>
                          </a:lnTo>
                          <a:lnTo>
                            <a:pt x="26" y="71"/>
                          </a:lnTo>
                          <a:lnTo>
                            <a:pt x="25" y="76"/>
                          </a:lnTo>
                          <a:lnTo>
                            <a:pt x="25" y="80"/>
                          </a:lnTo>
                          <a:lnTo>
                            <a:pt x="24" y="85"/>
                          </a:lnTo>
                          <a:lnTo>
                            <a:pt x="22" y="89"/>
                          </a:lnTo>
                          <a:lnTo>
                            <a:pt x="20" y="95"/>
                          </a:lnTo>
                          <a:lnTo>
                            <a:pt x="20" y="99"/>
                          </a:lnTo>
                          <a:lnTo>
                            <a:pt x="18" y="104"/>
                          </a:lnTo>
                          <a:lnTo>
                            <a:pt x="18" y="108"/>
                          </a:lnTo>
                          <a:lnTo>
                            <a:pt x="17" y="113"/>
                          </a:lnTo>
                          <a:lnTo>
                            <a:pt x="17" y="119"/>
                          </a:lnTo>
                          <a:lnTo>
                            <a:pt x="15" y="123"/>
                          </a:lnTo>
                          <a:lnTo>
                            <a:pt x="13" y="127"/>
                          </a:lnTo>
                          <a:lnTo>
                            <a:pt x="11" y="132"/>
                          </a:lnTo>
                          <a:lnTo>
                            <a:pt x="9" y="136"/>
                          </a:lnTo>
                          <a:lnTo>
                            <a:pt x="7" y="140"/>
                          </a:lnTo>
                          <a:lnTo>
                            <a:pt x="7" y="145"/>
                          </a:lnTo>
                          <a:lnTo>
                            <a:pt x="7" y="149"/>
                          </a:lnTo>
                          <a:lnTo>
                            <a:pt x="5" y="155"/>
                          </a:lnTo>
                          <a:lnTo>
                            <a:pt x="3" y="160"/>
                          </a:lnTo>
                          <a:lnTo>
                            <a:pt x="1" y="164"/>
                          </a:lnTo>
                          <a:lnTo>
                            <a:pt x="0" y="16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39" name="Shape 430"/>
                    <p:cNvSpPr/>
                    <p:nvPr/>
                  </p:nvSpPr>
                  <p:spPr>
                    <a:xfrm>
                      <a:off x="2196" y="2387"/>
                      <a:ext cx="110" cy="1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1" h="141" extrusionOk="0">
                          <a:moveTo>
                            <a:pt x="110" y="0"/>
                          </a:moveTo>
                          <a:lnTo>
                            <a:pt x="103" y="2"/>
                          </a:lnTo>
                          <a:lnTo>
                            <a:pt x="99" y="3"/>
                          </a:lnTo>
                          <a:lnTo>
                            <a:pt x="94" y="5"/>
                          </a:lnTo>
                          <a:lnTo>
                            <a:pt x="92" y="9"/>
                          </a:lnTo>
                          <a:lnTo>
                            <a:pt x="90" y="13"/>
                          </a:lnTo>
                          <a:lnTo>
                            <a:pt x="89" y="18"/>
                          </a:lnTo>
                          <a:lnTo>
                            <a:pt x="87" y="22"/>
                          </a:lnTo>
                          <a:lnTo>
                            <a:pt x="83" y="26"/>
                          </a:lnTo>
                          <a:lnTo>
                            <a:pt x="81" y="31"/>
                          </a:lnTo>
                          <a:lnTo>
                            <a:pt x="78" y="35"/>
                          </a:lnTo>
                          <a:lnTo>
                            <a:pt x="76" y="41"/>
                          </a:lnTo>
                          <a:lnTo>
                            <a:pt x="74" y="45"/>
                          </a:lnTo>
                          <a:lnTo>
                            <a:pt x="72" y="49"/>
                          </a:lnTo>
                          <a:lnTo>
                            <a:pt x="70" y="54"/>
                          </a:lnTo>
                          <a:lnTo>
                            <a:pt x="68" y="60"/>
                          </a:lnTo>
                          <a:lnTo>
                            <a:pt x="66" y="64"/>
                          </a:lnTo>
                          <a:lnTo>
                            <a:pt x="65" y="68"/>
                          </a:lnTo>
                          <a:lnTo>
                            <a:pt x="63" y="73"/>
                          </a:lnTo>
                          <a:lnTo>
                            <a:pt x="61" y="77"/>
                          </a:lnTo>
                          <a:lnTo>
                            <a:pt x="57" y="81"/>
                          </a:lnTo>
                          <a:lnTo>
                            <a:pt x="55" y="85"/>
                          </a:lnTo>
                          <a:lnTo>
                            <a:pt x="54" y="90"/>
                          </a:lnTo>
                          <a:lnTo>
                            <a:pt x="52" y="94"/>
                          </a:lnTo>
                          <a:lnTo>
                            <a:pt x="50" y="100"/>
                          </a:lnTo>
                          <a:lnTo>
                            <a:pt x="48" y="104"/>
                          </a:lnTo>
                          <a:lnTo>
                            <a:pt x="43" y="107"/>
                          </a:lnTo>
                          <a:lnTo>
                            <a:pt x="40" y="111"/>
                          </a:lnTo>
                          <a:lnTo>
                            <a:pt x="36" y="115"/>
                          </a:lnTo>
                          <a:lnTo>
                            <a:pt x="33" y="120"/>
                          </a:lnTo>
                          <a:lnTo>
                            <a:pt x="30" y="124"/>
                          </a:lnTo>
                          <a:lnTo>
                            <a:pt x="25" y="126"/>
                          </a:lnTo>
                          <a:lnTo>
                            <a:pt x="21" y="131"/>
                          </a:lnTo>
                          <a:lnTo>
                            <a:pt x="17" y="133"/>
                          </a:lnTo>
                          <a:lnTo>
                            <a:pt x="12" y="134"/>
                          </a:lnTo>
                          <a:lnTo>
                            <a:pt x="7" y="137"/>
                          </a:lnTo>
                          <a:lnTo>
                            <a:pt x="3" y="138"/>
                          </a:lnTo>
                          <a:lnTo>
                            <a:pt x="0" y="14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0" name="Shape 431"/>
                    <p:cNvSpPr/>
                    <p:nvPr/>
                  </p:nvSpPr>
                  <p:spPr>
                    <a:xfrm>
                      <a:off x="2434" y="2486"/>
                      <a:ext cx="16" cy="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5" extrusionOk="0">
                          <a:moveTo>
                            <a:pt x="15" y="44"/>
                          </a:moveTo>
                          <a:lnTo>
                            <a:pt x="16" y="37"/>
                          </a:lnTo>
                          <a:lnTo>
                            <a:pt x="12" y="33"/>
                          </a:lnTo>
                          <a:lnTo>
                            <a:pt x="10" y="28"/>
                          </a:lnTo>
                          <a:lnTo>
                            <a:pt x="8" y="23"/>
                          </a:lnTo>
                          <a:lnTo>
                            <a:pt x="6" y="18"/>
                          </a:lnTo>
                          <a:lnTo>
                            <a:pt x="4" y="14"/>
                          </a:lnTo>
                          <a:lnTo>
                            <a:pt x="5" y="9"/>
                          </a:lnTo>
                          <a:lnTo>
                            <a:pt x="4" y="5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1" name="Shape 432"/>
                    <p:cNvSpPr/>
                    <p:nvPr/>
                  </p:nvSpPr>
                  <p:spPr>
                    <a:xfrm>
                      <a:off x="2385" y="2505"/>
                      <a:ext cx="16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1" extrusionOk="0">
                          <a:moveTo>
                            <a:pt x="0" y="40"/>
                          </a:moveTo>
                          <a:lnTo>
                            <a:pt x="6" y="34"/>
                          </a:lnTo>
                          <a:lnTo>
                            <a:pt x="6" y="29"/>
                          </a:lnTo>
                          <a:lnTo>
                            <a:pt x="7" y="25"/>
                          </a:lnTo>
                          <a:lnTo>
                            <a:pt x="13" y="21"/>
                          </a:lnTo>
                          <a:lnTo>
                            <a:pt x="13" y="16"/>
                          </a:lnTo>
                          <a:lnTo>
                            <a:pt x="14" y="12"/>
                          </a:lnTo>
                          <a:lnTo>
                            <a:pt x="15" y="7"/>
                          </a:lnTo>
                          <a:lnTo>
                            <a:pt x="15" y="3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2" name="Shape 433"/>
                    <p:cNvSpPr/>
                    <p:nvPr/>
                  </p:nvSpPr>
                  <p:spPr>
                    <a:xfrm>
                      <a:off x="2296" y="2500"/>
                      <a:ext cx="16" cy="4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5" extrusionOk="0">
                          <a:moveTo>
                            <a:pt x="0" y="44"/>
                          </a:moveTo>
                          <a:lnTo>
                            <a:pt x="2" y="38"/>
                          </a:lnTo>
                          <a:lnTo>
                            <a:pt x="2" y="33"/>
                          </a:lnTo>
                          <a:lnTo>
                            <a:pt x="4" y="29"/>
                          </a:lnTo>
                          <a:lnTo>
                            <a:pt x="9" y="23"/>
                          </a:lnTo>
                          <a:lnTo>
                            <a:pt x="11" y="19"/>
                          </a:lnTo>
                          <a:lnTo>
                            <a:pt x="11" y="13"/>
                          </a:lnTo>
                          <a:lnTo>
                            <a:pt x="12" y="8"/>
                          </a:lnTo>
                          <a:lnTo>
                            <a:pt x="12" y="4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3" name="Shape 434"/>
                    <p:cNvSpPr/>
                    <p:nvPr/>
                  </p:nvSpPr>
                  <p:spPr>
                    <a:xfrm>
                      <a:off x="2182" y="2463"/>
                      <a:ext cx="35" cy="3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6" h="35" extrusionOk="0">
                          <a:moveTo>
                            <a:pt x="0" y="34"/>
                          </a:moveTo>
                          <a:lnTo>
                            <a:pt x="3" y="28"/>
                          </a:lnTo>
                          <a:lnTo>
                            <a:pt x="8" y="25"/>
                          </a:lnTo>
                          <a:lnTo>
                            <a:pt x="16" y="21"/>
                          </a:lnTo>
                          <a:lnTo>
                            <a:pt x="21" y="19"/>
                          </a:lnTo>
                          <a:lnTo>
                            <a:pt x="22" y="14"/>
                          </a:lnTo>
                          <a:lnTo>
                            <a:pt x="24" y="10"/>
                          </a:lnTo>
                          <a:lnTo>
                            <a:pt x="28" y="5"/>
                          </a:lnTo>
                          <a:lnTo>
                            <a:pt x="32" y="3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4" name="Shape 435"/>
                    <p:cNvSpPr/>
                    <p:nvPr/>
                  </p:nvSpPr>
                  <p:spPr>
                    <a:xfrm>
                      <a:off x="2276" y="2364"/>
                      <a:ext cx="135" cy="2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30" extrusionOk="0">
                          <a:moveTo>
                            <a:pt x="135" y="15"/>
                          </a:moveTo>
                          <a:lnTo>
                            <a:pt x="129" y="14"/>
                          </a:lnTo>
                          <a:lnTo>
                            <a:pt x="123" y="14"/>
                          </a:lnTo>
                          <a:lnTo>
                            <a:pt x="118" y="14"/>
                          </a:lnTo>
                          <a:lnTo>
                            <a:pt x="114" y="13"/>
                          </a:lnTo>
                          <a:lnTo>
                            <a:pt x="109" y="13"/>
                          </a:lnTo>
                          <a:lnTo>
                            <a:pt x="105" y="12"/>
                          </a:lnTo>
                          <a:lnTo>
                            <a:pt x="100" y="10"/>
                          </a:lnTo>
                          <a:lnTo>
                            <a:pt x="96" y="7"/>
                          </a:lnTo>
                          <a:lnTo>
                            <a:pt x="92" y="7"/>
                          </a:lnTo>
                          <a:lnTo>
                            <a:pt x="87" y="6"/>
                          </a:lnTo>
                          <a:lnTo>
                            <a:pt x="83" y="6"/>
                          </a:lnTo>
                          <a:lnTo>
                            <a:pt x="78" y="6"/>
                          </a:lnTo>
                          <a:lnTo>
                            <a:pt x="74" y="5"/>
                          </a:lnTo>
                          <a:lnTo>
                            <a:pt x="69" y="5"/>
                          </a:lnTo>
                          <a:lnTo>
                            <a:pt x="65" y="4"/>
                          </a:lnTo>
                          <a:lnTo>
                            <a:pt x="60" y="4"/>
                          </a:lnTo>
                          <a:lnTo>
                            <a:pt x="56" y="2"/>
                          </a:lnTo>
                          <a:lnTo>
                            <a:pt x="52" y="0"/>
                          </a:lnTo>
                          <a:lnTo>
                            <a:pt x="47" y="0"/>
                          </a:lnTo>
                          <a:lnTo>
                            <a:pt x="41" y="2"/>
                          </a:lnTo>
                          <a:lnTo>
                            <a:pt x="35" y="3"/>
                          </a:lnTo>
                          <a:lnTo>
                            <a:pt x="30" y="3"/>
                          </a:lnTo>
                          <a:lnTo>
                            <a:pt x="26" y="2"/>
                          </a:lnTo>
                          <a:lnTo>
                            <a:pt x="21" y="2"/>
                          </a:lnTo>
                          <a:lnTo>
                            <a:pt x="15" y="3"/>
                          </a:lnTo>
                          <a:lnTo>
                            <a:pt x="11" y="3"/>
                          </a:lnTo>
                          <a:lnTo>
                            <a:pt x="6" y="2"/>
                          </a:lnTo>
                          <a:lnTo>
                            <a:pt x="2" y="2"/>
                          </a:lnTo>
                          <a:lnTo>
                            <a:pt x="0" y="6"/>
                          </a:lnTo>
                          <a:lnTo>
                            <a:pt x="4" y="7"/>
                          </a:lnTo>
                          <a:lnTo>
                            <a:pt x="9" y="8"/>
                          </a:lnTo>
                          <a:lnTo>
                            <a:pt x="13" y="10"/>
                          </a:lnTo>
                          <a:lnTo>
                            <a:pt x="16" y="15"/>
                          </a:lnTo>
                          <a:lnTo>
                            <a:pt x="20" y="17"/>
                          </a:lnTo>
                          <a:lnTo>
                            <a:pt x="24" y="19"/>
                          </a:lnTo>
                          <a:lnTo>
                            <a:pt x="29" y="21"/>
                          </a:lnTo>
                          <a:lnTo>
                            <a:pt x="33" y="23"/>
                          </a:lnTo>
                          <a:lnTo>
                            <a:pt x="37" y="25"/>
                          </a:lnTo>
                          <a:lnTo>
                            <a:pt x="42" y="26"/>
                          </a:lnTo>
                          <a:lnTo>
                            <a:pt x="46" y="27"/>
                          </a:lnTo>
                          <a:lnTo>
                            <a:pt x="51" y="27"/>
                          </a:lnTo>
                          <a:lnTo>
                            <a:pt x="55" y="28"/>
                          </a:lnTo>
                          <a:lnTo>
                            <a:pt x="60" y="28"/>
                          </a:lnTo>
                          <a:lnTo>
                            <a:pt x="66" y="29"/>
                          </a:lnTo>
                          <a:lnTo>
                            <a:pt x="70" y="27"/>
                          </a:lnTo>
                          <a:lnTo>
                            <a:pt x="78" y="28"/>
                          </a:lnTo>
                          <a:lnTo>
                            <a:pt x="82" y="27"/>
                          </a:lnTo>
                          <a:lnTo>
                            <a:pt x="87" y="27"/>
                          </a:lnTo>
                          <a:lnTo>
                            <a:pt x="91" y="28"/>
                          </a:lnTo>
                          <a:lnTo>
                            <a:pt x="96" y="28"/>
                          </a:lnTo>
                          <a:lnTo>
                            <a:pt x="100" y="29"/>
                          </a:lnTo>
                          <a:lnTo>
                            <a:pt x="105" y="29"/>
                          </a:lnTo>
                          <a:lnTo>
                            <a:pt x="109" y="28"/>
                          </a:lnTo>
                          <a:lnTo>
                            <a:pt x="114" y="25"/>
                          </a:lnTo>
                          <a:lnTo>
                            <a:pt x="119" y="23"/>
                          </a:lnTo>
                          <a:lnTo>
                            <a:pt x="124" y="19"/>
                          </a:lnTo>
                          <a:lnTo>
                            <a:pt x="125" y="1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5" name="Shape 436"/>
                    <p:cNvSpPr/>
                    <p:nvPr/>
                  </p:nvSpPr>
                  <p:spPr>
                    <a:xfrm>
                      <a:off x="2302" y="2352"/>
                      <a:ext cx="102" cy="3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2" extrusionOk="0">
                          <a:moveTo>
                            <a:pt x="102" y="31"/>
                          </a:moveTo>
                          <a:lnTo>
                            <a:pt x="96" y="30"/>
                          </a:lnTo>
                          <a:lnTo>
                            <a:pt x="92" y="30"/>
                          </a:lnTo>
                          <a:lnTo>
                            <a:pt x="87" y="28"/>
                          </a:lnTo>
                          <a:lnTo>
                            <a:pt x="83" y="26"/>
                          </a:lnTo>
                          <a:lnTo>
                            <a:pt x="79" y="23"/>
                          </a:lnTo>
                          <a:lnTo>
                            <a:pt x="74" y="19"/>
                          </a:lnTo>
                          <a:lnTo>
                            <a:pt x="70" y="14"/>
                          </a:lnTo>
                          <a:lnTo>
                            <a:pt x="66" y="11"/>
                          </a:lnTo>
                          <a:lnTo>
                            <a:pt x="60" y="6"/>
                          </a:lnTo>
                          <a:lnTo>
                            <a:pt x="56" y="3"/>
                          </a:lnTo>
                          <a:lnTo>
                            <a:pt x="52" y="0"/>
                          </a:lnTo>
                          <a:lnTo>
                            <a:pt x="47" y="0"/>
                          </a:lnTo>
                          <a:lnTo>
                            <a:pt x="43" y="3"/>
                          </a:lnTo>
                          <a:lnTo>
                            <a:pt x="38" y="6"/>
                          </a:lnTo>
                          <a:lnTo>
                            <a:pt x="33" y="8"/>
                          </a:lnTo>
                          <a:lnTo>
                            <a:pt x="28" y="11"/>
                          </a:lnTo>
                          <a:lnTo>
                            <a:pt x="24" y="15"/>
                          </a:lnTo>
                          <a:lnTo>
                            <a:pt x="19" y="16"/>
                          </a:lnTo>
                          <a:lnTo>
                            <a:pt x="14" y="19"/>
                          </a:lnTo>
                          <a:lnTo>
                            <a:pt x="9" y="21"/>
                          </a:lnTo>
                          <a:lnTo>
                            <a:pt x="3" y="24"/>
                          </a:lnTo>
                          <a:lnTo>
                            <a:pt x="0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6" name="Shape 437"/>
                    <p:cNvSpPr/>
                    <p:nvPr/>
                  </p:nvSpPr>
                  <p:spPr>
                    <a:xfrm>
                      <a:off x="2289" y="2354"/>
                      <a:ext cx="102" cy="3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3" extrusionOk="0">
                          <a:moveTo>
                            <a:pt x="102" y="32"/>
                          </a:moveTo>
                          <a:lnTo>
                            <a:pt x="96" y="31"/>
                          </a:lnTo>
                          <a:lnTo>
                            <a:pt x="91" y="30"/>
                          </a:lnTo>
                          <a:lnTo>
                            <a:pt x="87" y="28"/>
                          </a:lnTo>
                          <a:lnTo>
                            <a:pt x="82" y="27"/>
                          </a:lnTo>
                          <a:lnTo>
                            <a:pt x="78" y="23"/>
                          </a:lnTo>
                          <a:lnTo>
                            <a:pt x="74" y="20"/>
                          </a:lnTo>
                          <a:lnTo>
                            <a:pt x="70" y="15"/>
                          </a:lnTo>
                          <a:lnTo>
                            <a:pt x="66" y="12"/>
                          </a:lnTo>
                          <a:lnTo>
                            <a:pt x="60" y="7"/>
                          </a:lnTo>
                          <a:lnTo>
                            <a:pt x="56" y="3"/>
                          </a:lnTo>
                          <a:lnTo>
                            <a:pt x="52" y="0"/>
                          </a:lnTo>
                          <a:lnTo>
                            <a:pt x="47" y="1"/>
                          </a:lnTo>
                          <a:lnTo>
                            <a:pt x="42" y="3"/>
                          </a:lnTo>
                          <a:lnTo>
                            <a:pt x="38" y="6"/>
                          </a:lnTo>
                          <a:lnTo>
                            <a:pt x="33" y="9"/>
                          </a:lnTo>
                          <a:lnTo>
                            <a:pt x="28" y="11"/>
                          </a:lnTo>
                          <a:lnTo>
                            <a:pt x="23" y="15"/>
                          </a:lnTo>
                          <a:lnTo>
                            <a:pt x="19" y="16"/>
                          </a:lnTo>
                          <a:lnTo>
                            <a:pt x="14" y="19"/>
                          </a:lnTo>
                          <a:lnTo>
                            <a:pt x="9" y="22"/>
                          </a:lnTo>
                          <a:lnTo>
                            <a:pt x="3" y="24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7" name="Shape 438"/>
                    <p:cNvSpPr/>
                    <p:nvPr/>
                  </p:nvSpPr>
                  <p:spPr>
                    <a:xfrm>
                      <a:off x="2446" y="2422"/>
                      <a:ext cx="354" cy="20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5" h="203" extrusionOk="0">
                          <a:moveTo>
                            <a:pt x="95" y="16"/>
                          </a:moveTo>
                          <a:lnTo>
                            <a:pt x="100" y="22"/>
                          </a:lnTo>
                          <a:lnTo>
                            <a:pt x="105" y="24"/>
                          </a:lnTo>
                          <a:lnTo>
                            <a:pt x="109" y="27"/>
                          </a:lnTo>
                          <a:lnTo>
                            <a:pt x="116" y="29"/>
                          </a:lnTo>
                          <a:lnTo>
                            <a:pt x="120" y="30"/>
                          </a:lnTo>
                          <a:lnTo>
                            <a:pt x="125" y="30"/>
                          </a:lnTo>
                          <a:lnTo>
                            <a:pt x="129" y="29"/>
                          </a:lnTo>
                          <a:lnTo>
                            <a:pt x="134" y="29"/>
                          </a:lnTo>
                          <a:lnTo>
                            <a:pt x="138" y="28"/>
                          </a:lnTo>
                          <a:lnTo>
                            <a:pt x="143" y="29"/>
                          </a:lnTo>
                          <a:lnTo>
                            <a:pt x="149" y="29"/>
                          </a:lnTo>
                          <a:lnTo>
                            <a:pt x="155" y="28"/>
                          </a:lnTo>
                          <a:lnTo>
                            <a:pt x="159" y="28"/>
                          </a:lnTo>
                          <a:lnTo>
                            <a:pt x="164" y="27"/>
                          </a:lnTo>
                          <a:lnTo>
                            <a:pt x="168" y="27"/>
                          </a:lnTo>
                          <a:lnTo>
                            <a:pt x="173" y="26"/>
                          </a:lnTo>
                          <a:lnTo>
                            <a:pt x="177" y="26"/>
                          </a:lnTo>
                          <a:lnTo>
                            <a:pt x="182" y="25"/>
                          </a:lnTo>
                          <a:lnTo>
                            <a:pt x="187" y="25"/>
                          </a:lnTo>
                          <a:lnTo>
                            <a:pt x="192" y="24"/>
                          </a:lnTo>
                          <a:lnTo>
                            <a:pt x="196" y="21"/>
                          </a:lnTo>
                          <a:lnTo>
                            <a:pt x="200" y="17"/>
                          </a:lnTo>
                          <a:lnTo>
                            <a:pt x="205" y="15"/>
                          </a:lnTo>
                          <a:lnTo>
                            <a:pt x="209" y="13"/>
                          </a:lnTo>
                          <a:lnTo>
                            <a:pt x="213" y="10"/>
                          </a:lnTo>
                          <a:lnTo>
                            <a:pt x="217" y="8"/>
                          </a:lnTo>
                          <a:lnTo>
                            <a:pt x="221" y="3"/>
                          </a:lnTo>
                          <a:lnTo>
                            <a:pt x="226" y="0"/>
                          </a:lnTo>
                          <a:lnTo>
                            <a:pt x="230" y="1"/>
                          </a:lnTo>
                          <a:lnTo>
                            <a:pt x="232" y="5"/>
                          </a:lnTo>
                          <a:lnTo>
                            <a:pt x="237" y="9"/>
                          </a:lnTo>
                          <a:lnTo>
                            <a:pt x="241" y="13"/>
                          </a:lnTo>
                          <a:lnTo>
                            <a:pt x="246" y="17"/>
                          </a:lnTo>
                          <a:lnTo>
                            <a:pt x="252" y="21"/>
                          </a:lnTo>
                          <a:lnTo>
                            <a:pt x="256" y="27"/>
                          </a:lnTo>
                          <a:lnTo>
                            <a:pt x="262" y="33"/>
                          </a:lnTo>
                          <a:lnTo>
                            <a:pt x="266" y="38"/>
                          </a:lnTo>
                          <a:lnTo>
                            <a:pt x="274" y="43"/>
                          </a:lnTo>
                          <a:lnTo>
                            <a:pt x="277" y="47"/>
                          </a:lnTo>
                          <a:lnTo>
                            <a:pt x="282" y="51"/>
                          </a:lnTo>
                          <a:lnTo>
                            <a:pt x="287" y="56"/>
                          </a:lnTo>
                          <a:lnTo>
                            <a:pt x="291" y="61"/>
                          </a:lnTo>
                          <a:lnTo>
                            <a:pt x="297" y="63"/>
                          </a:lnTo>
                          <a:lnTo>
                            <a:pt x="305" y="68"/>
                          </a:lnTo>
                          <a:lnTo>
                            <a:pt x="310" y="72"/>
                          </a:lnTo>
                          <a:lnTo>
                            <a:pt x="315" y="76"/>
                          </a:lnTo>
                          <a:lnTo>
                            <a:pt x="320" y="79"/>
                          </a:lnTo>
                          <a:lnTo>
                            <a:pt x="325" y="84"/>
                          </a:lnTo>
                          <a:lnTo>
                            <a:pt x="332" y="91"/>
                          </a:lnTo>
                          <a:lnTo>
                            <a:pt x="337" y="97"/>
                          </a:lnTo>
                          <a:lnTo>
                            <a:pt x="342" y="103"/>
                          </a:lnTo>
                          <a:lnTo>
                            <a:pt x="345" y="107"/>
                          </a:lnTo>
                          <a:lnTo>
                            <a:pt x="350" y="111"/>
                          </a:lnTo>
                          <a:lnTo>
                            <a:pt x="354" y="115"/>
                          </a:lnTo>
                          <a:lnTo>
                            <a:pt x="349" y="117"/>
                          </a:lnTo>
                          <a:lnTo>
                            <a:pt x="345" y="119"/>
                          </a:lnTo>
                          <a:lnTo>
                            <a:pt x="339" y="121"/>
                          </a:lnTo>
                          <a:lnTo>
                            <a:pt x="334" y="123"/>
                          </a:lnTo>
                          <a:lnTo>
                            <a:pt x="329" y="126"/>
                          </a:lnTo>
                          <a:lnTo>
                            <a:pt x="325" y="128"/>
                          </a:lnTo>
                          <a:lnTo>
                            <a:pt x="321" y="133"/>
                          </a:lnTo>
                          <a:lnTo>
                            <a:pt x="319" y="138"/>
                          </a:lnTo>
                          <a:lnTo>
                            <a:pt x="316" y="143"/>
                          </a:lnTo>
                          <a:lnTo>
                            <a:pt x="315" y="149"/>
                          </a:lnTo>
                          <a:lnTo>
                            <a:pt x="313" y="154"/>
                          </a:lnTo>
                          <a:lnTo>
                            <a:pt x="308" y="157"/>
                          </a:lnTo>
                          <a:lnTo>
                            <a:pt x="303" y="162"/>
                          </a:lnTo>
                          <a:lnTo>
                            <a:pt x="299" y="166"/>
                          </a:lnTo>
                          <a:lnTo>
                            <a:pt x="295" y="171"/>
                          </a:lnTo>
                          <a:lnTo>
                            <a:pt x="291" y="174"/>
                          </a:lnTo>
                          <a:lnTo>
                            <a:pt x="285" y="178"/>
                          </a:lnTo>
                          <a:lnTo>
                            <a:pt x="281" y="184"/>
                          </a:lnTo>
                          <a:lnTo>
                            <a:pt x="275" y="186"/>
                          </a:lnTo>
                          <a:lnTo>
                            <a:pt x="271" y="187"/>
                          </a:lnTo>
                          <a:lnTo>
                            <a:pt x="267" y="189"/>
                          </a:lnTo>
                          <a:lnTo>
                            <a:pt x="261" y="190"/>
                          </a:lnTo>
                          <a:lnTo>
                            <a:pt x="253" y="190"/>
                          </a:lnTo>
                          <a:lnTo>
                            <a:pt x="249" y="191"/>
                          </a:lnTo>
                          <a:lnTo>
                            <a:pt x="244" y="190"/>
                          </a:lnTo>
                          <a:lnTo>
                            <a:pt x="240" y="190"/>
                          </a:lnTo>
                          <a:lnTo>
                            <a:pt x="235" y="189"/>
                          </a:lnTo>
                          <a:lnTo>
                            <a:pt x="227" y="188"/>
                          </a:lnTo>
                          <a:lnTo>
                            <a:pt x="221" y="188"/>
                          </a:lnTo>
                          <a:lnTo>
                            <a:pt x="217" y="188"/>
                          </a:lnTo>
                          <a:lnTo>
                            <a:pt x="211" y="189"/>
                          </a:lnTo>
                          <a:lnTo>
                            <a:pt x="205" y="189"/>
                          </a:lnTo>
                          <a:lnTo>
                            <a:pt x="197" y="190"/>
                          </a:lnTo>
                          <a:lnTo>
                            <a:pt x="193" y="191"/>
                          </a:lnTo>
                          <a:lnTo>
                            <a:pt x="188" y="193"/>
                          </a:lnTo>
                          <a:lnTo>
                            <a:pt x="184" y="193"/>
                          </a:lnTo>
                          <a:lnTo>
                            <a:pt x="180" y="195"/>
                          </a:lnTo>
                          <a:lnTo>
                            <a:pt x="172" y="196"/>
                          </a:lnTo>
                          <a:lnTo>
                            <a:pt x="166" y="198"/>
                          </a:lnTo>
                          <a:lnTo>
                            <a:pt x="162" y="198"/>
                          </a:lnTo>
                          <a:lnTo>
                            <a:pt x="157" y="199"/>
                          </a:lnTo>
                          <a:lnTo>
                            <a:pt x="152" y="199"/>
                          </a:lnTo>
                          <a:lnTo>
                            <a:pt x="146" y="200"/>
                          </a:lnTo>
                          <a:lnTo>
                            <a:pt x="140" y="201"/>
                          </a:lnTo>
                          <a:lnTo>
                            <a:pt x="132" y="202"/>
                          </a:lnTo>
                          <a:lnTo>
                            <a:pt x="126" y="199"/>
                          </a:lnTo>
                          <a:lnTo>
                            <a:pt x="121" y="197"/>
                          </a:lnTo>
                          <a:lnTo>
                            <a:pt x="116" y="194"/>
                          </a:lnTo>
                          <a:lnTo>
                            <a:pt x="108" y="190"/>
                          </a:lnTo>
                          <a:lnTo>
                            <a:pt x="102" y="188"/>
                          </a:lnTo>
                          <a:lnTo>
                            <a:pt x="97" y="187"/>
                          </a:lnTo>
                          <a:lnTo>
                            <a:pt x="93" y="185"/>
                          </a:lnTo>
                          <a:lnTo>
                            <a:pt x="88" y="185"/>
                          </a:lnTo>
                          <a:lnTo>
                            <a:pt x="84" y="185"/>
                          </a:lnTo>
                          <a:lnTo>
                            <a:pt x="76" y="186"/>
                          </a:lnTo>
                          <a:lnTo>
                            <a:pt x="70" y="187"/>
                          </a:lnTo>
                          <a:lnTo>
                            <a:pt x="66" y="187"/>
                          </a:lnTo>
                          <a:lnTo>
                            <a:pt x="60" y="188"/>
                          </a:lnTo>
                          <a:lnTo>
                            <a:pt x="54" y="189"/>
                          </a:lnTo>
                          <a:lnTo>
                            <a:pt x="49" y="188"/>
                          </a:lnTo>
                          <a:lnTo>
                            <a:pt x="43" y="185"/>
                          </a:lnTo>
                          <a:lnTo>
                            <a:pt x="35" y="183"/>
                          </a:lnTo>
                          <a:lnTo>
                            <a:pt x="29" y="179"/>
                          </a:lnTo>
                          <a:lnTo>
                            <a:pt x="22" y="174"/>
                          </a:lnTo>
                          <a:lnTo>
                            <a:pt x="16" y="173"/>
                          </a:lnTo>
                          <a:lnTo>
                            <a:pt x="10" y="172"/>
                          </a:lnTo>
                          <a:lnTo>
                            <a:pt x="4" y="171"/>
                          </a:lnTo>
                          <a:lnTo>
                            <a:pt x="0" y="167"/>
                          </a:lnTo>
                          <a:lnTo>
                            <a:pt x="0" y="163"/>
                          </a:lnTo>
                          <a:lnTo>
                            <a:pt x="0" y="158"/>
                          </a:lnTo>
                          <a:lnTo>
                            <a:pt x="2" y="153"/>
                          </a:lnTo>
                          <a:lnTo>
                            <a:pt x="4" y="149"/>
                          </a:lnTo>
                          <a:lnTo>
                            <a:pt x="10" y="140"/>
                          </a:lnTo>
                          <a:lnTo>
                            <a:pt x="12" y="136"/>
                          </a:lnTo>
                          <a:lnTo>
                            <a:pt x="17" y="128"/>
                          </a:lnTo>
                          <a:lnTo>
                            <a:pt x="23" y="122"/>
                          </a:lnTo>
                          <a:lnTo>
                            <a:pt x="27" y="118"/>
                          </a:lnTo>
                          <a:lnTo>
                            <a:pt x="29" y="113"/>
                          </a:lnTo>
                          <a:lnTo>
                            <a:pt x="30" y="108"/>
                          </a:lnTo>
                          <a:lnTo>
                            <a:pt x="31" y="103"/>
                          </a:lnTo>
                          <a:lnTo>
                            <a:pt x="31" y="99"/>
                          </a:lnTo>
                          <a:lnTo>
                            <a:pt x="33" y="94"/>
                          </a:lnTo>
                          <a:lnTo>
                            <a:pt x="39" y="86"/>
                          </a:lnTo>
                          <a:lnTo>
                            <a:pt x="41" y="81"/>
                          </a:lnTo>
                          <a:lnTo>
                            <a:pt x="45" y="76"/>
                          </a:lnTo>
                          <a:lnTo>
                            <a:pt x="49" y="72"/>
                          </a:lnTo>
                          <a:lnTo>
                            <a:pt x="53" y="66"/>
                          </a:lnTo>
                          <a:lnTo>
                            <a:pt x="57" y="61"/>
                          </a:lnTo>
                          <a:lnTo>
                            <a:pt x="61" y="56"/>
                          </a:lnTo>
                          <a:lnTo>
                            <a:pt x="67" y="51"/>
                          </a:lnTo>
                          <a:lnTo>
                            <a:pt x="69" y="46"/>
                          </a:lnTo>
                          <a:lnTo>
                            <a:pt x="73" y="41"/>
                          </a:lnTo>
                          <a:lnTo>
                            <a:pt x="77" y="38"/>
                          </a:lnTo>
                          <a:lnTo>
                            <a:pt x="81" y="33"/>
                          </a:lnTo>
                          <a:lnTo>
                            <a:pt x="82" y="28"/>
                          </a:lnTo>
                          <a:lnTo>
                            <a:pt x="85" y="23"/>
                          </a:lnTo>
                          <a:lnTo>
                            <a:pt x="89" y="22"/>
                          </a:lnTo>
                          <a:lnTo>
                            <a:pt x="95" y="1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8" name="Shape 439"/>
                    <p:cNvSpPr/>
                    <p:nvPr/>
                  </p:nvSpPr>
                  <p:spPr>
                    <a:xfrm>
                      <a:off x="2569" y="2453"/>
                      <a:ext cx="51" cy="1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2" h="167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9" y="6"/>
                          </a:lnTo>
                          <a:lnTo>
                            <a:pt x="13" y="10"/>
                          </a:lnTo>
                          <a:lnTo>
                            <a:pt x="13" y="14"/>
                          </a:lnTo>
                          <a:lnTo>
                            <a:pt x="14" y="19"/>
                          </a:lnTo>
                          <a:lnTo>
                            <a:pt x="14" y="23"/>
                          </a:lnTo>
                          <a:lnTo>
                            <a:pt x="15" y="28"/>
                          </a:lnTo>
                          <a:lnTo>
                            <a:pt x="15" y="32"/>
                          </a:lnTo>
                          <a:lnTo>
                            <a:pt x="16" y="37"/>
                          </a:lnTo>
                          <a:lnTo>
                            <a:pt x="16" y="41"/>
                          </a:lnTo>
                          <a:lnTo>
                            <a:pt x="16" y="46"/>
                          </a:lnTo>
                          <a:lnTo>
                            <a:pt x="17" y="50"/>
                          </a:lnTo>
                          <a:lnTo>
                            <a:pt x="19" y="56"/>
                          </a:lnTo>
                          <a:lnTo>
                            <a:pt x="21" y="60"/>
                          </a:lnTo>
                          <a:lnTo>
                            <a:pt x="22" y="65"/>
                          </a:lnTo>
                          <a:lnTo>
                            <a:pt x="22" y="71"/>
                          </a:lnTo>
                          <a:lnTo>
                            <a:pt x="23" y="75"/>
                          </a:lnTo>
                          <a:lnTo>
                            <a:pt x="23" y="80"/>
                          </a:lnTo>
                          <a:lnTo>
                            <a:pt x="24" y="84"/>
                          </a:lnTo>
                          <a:lnTo>
                            <a:pt x="26" y="88"/>
                          </a:lnTo>
                          <a:lnTo>
                            <a:pt x="28" y="94"/>
                          </a:lnTo>
                          <a:lnTo>
                            <a:pt x="28" y="99"/>
                          </a:lnTo>
                          <a:lnTo>
                            <a:pt x="30" y="103"/>
                          </a:lnTo>
                          <a:lnTo>
                            <a:pt x="31" y="108"/>
                          </a:lnTo>
                          <a:lnTo>
                            <a:pt x="31" y="112"/>
                          </a:lnTo>
                          <a:lnTo>
                            <a:pt x="32" y="118"/>
                          </a:lnTo>
                          <a:lnTo>
                            <a:pt x="34" y="122"/>
                          </a:lnTo>
                          <a:lnTo>
                            <a:pt x="36" y="127"/>
                          </a:lnTo>
                          <a:lnTo>
                            <a:pt x="38" y="131"/>
                          </a:lnTo>
                          <a:lnTo>
                            <a:pt x="39" y="135"/>
                          </a:lnTo>
                          <a:lnTo>
                            <a:pt x="41" y="140"/>
                          </a:lnTo>
                          <a:lnTo>
                            <a:pt x="42" y="144"/>
                          </a:lnTo>
                          <a:lnTo>
                            <a:pt x="42" y="148"/>
                          </a:lnTo>
                          <a:lnTo>
                            <a:pt x="45" y="154"/>
                          </a:lnTo>
                          <a:lnTo>
                            <a:pt x="46" y="159"/>
                          </a:lnTo>
                          <a:lnTo>
                            <a:pt x="48" y="163"/>
                          </a:lnTo>
                          <a:lnTo>
                            <a:pt x="51" y="16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49" name="Shape 440"/>
                    <p:cNvSpPr/>
                    <p:nvPr/>
                  </p:nvSpPr>
                  <p:spPr>
                    <a:xfrm>
                      <a:off x="2642" y="2445"/>
                      <a:ext cx="113" cy="13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14" h="138" extrusionOk="0">
                          <a:moveTo>
                            <a:pt x="0" y="0"/>
                          </a:moveTo>
                          <a:lnTo>
                            <a:pt x="6" y="2"/>
                          </a:lnTo>
                          <a:lnTo>
                            <a:pt x="11" y="3"/>
                          </a:lnTo>
                          <a:lnTo>
                            <a:pt x="15" y="4"/>
                          </a:lnTo>
                          <a:lnTo>
                            <a:pt x="17" y="8"/>
                          </a:lnTo>
                          <a:lnTo>
                            <a:pt x="19" y="13"/>
                          </a:lnTo>
                          <a:lnTo>
                            <a:pt x="21" y="17"/>
                          </a:lnTo>
                          <a:lnTo>
                            <a:pt x="23" y="21"/>
                          </a:lnTo>
                          <a:lnTo>
                            <a:pt x="26" y="25"/>
                          </a:lnTo>
                          <a:lnTo>
                            <a:pt x="28" y="30"/>
                          </a:lnTo>
                          <a:lnTo>
                            <a:pt x="32" y="34"/>
                          </a:lnTo>
                          <a:lnTo>
                            <a:pt x="34" y="40"/>
                          </a:lnTo>
                          <a:lnTo>
                            <a:pt x="36" y="44"/>
                          </a:lnTo>
                          <a:lnTo>
                            <a:pt x="38" y="48"/>
                          </a:lnTo>
                          <a:lnTo>
                            <a:pt x="40" y="53"/>
                          </a:lnTo>
                          <a:lnTo>
                            <a:pt x="42" y="58"/>
                          </a:lnTo>
                          <a:lnTo>
                            <a:pt x="44" y="63"/>
                          </a:lnTo>
                          <a:lnTo>
                            <a:pt x="46" y="67"/>
                          </a:lnTo>
                          <a:lnTo>
                            <a:pt x="48" y="71"/>
                          </a:lnTo>
                          <a:lnTo>
                            <a:pt x="50" y="76"/>
                          </a:lnTo>
                          <a:lnTo>
                            <a:pt x="53" y="80"/>
                          </a:lnTo>
                          <a:lnTo>
                            <a:pt x="55" y="84"/>
                          </a:lnTo>
                          <a:lnTo>
                            <a:pt x="57" y="88"/>
                          </a:lnTo>
                          <a:lnTo>
                            <a:pt x="59" y="93"/>
                          </a:lnTo>
                          <a:lnTo>
                            <a:pt x="61" y="99"/>
                          </a:lnTo>
                          <a:lnTo>
                            <a:pt x="63" y="103"/>
                          </a:lnTo>
                          <a:lnTo>
                            <a:pt x="68" y="105"/>
                          </a:lnTo>
                          <a:lnTo>
                            <a:pt x="72" y="110"/>
                          </a:lnTo>
                          <a:lnTo>
                            <a:pt x="75" y="114"/>
                          </a:lnTo>
                          <a:lnTo>
                            <a:pt x="78" y="118"/>
                          </a:lnTo>
                          <a:lnTo>
                            <a:pt x="82" y="122"/>
                          </a:lnTo>
                          <a:lnTo>
                            <a:pt x="87" y="125"/>
                          </a:lnTo>
                          <a:lnTo>
                            <a:pt x="90" y="129"/>
                          </a:lnTo>
                          <a:lnTo>
                            <a:pt x="95" y="131"/>
                          </a:lnTo>
                          <a:lnTo>
                            <a:pt x="100" y="132"/>
                          </a:lnTo>
                          <a:lnTo>
                            <a:pt x="104" y="135"/>
                          </a:lnTo>
                          <a:lnTo>
                            <a:pt x="109" y="136"/>
                          </a:lnTo>
                          <a:lnTo>
                            <a:pt x="113" y="137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0" name="Shape 441"/>
                    <p:cNvSpPr/>
                    <p:nvPr/>
                  </p:nvSpPr>
                  <p:spPr>
                    <a:xfrm>
                      <a:off x="2464" y="2537"/>
                      <a:ext cx="26" cy="4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7" h="46" extrusionOk="0">
                          <a:moveTo>
                            <a:pt x="0" y="45"/>
                          </a:moveTo>
                          <a:lnTo>
                            <a:pt x="5" y="40"/>
                          </a:lnTo>
                          <a:lnTo>
                            <a:pt x="9" y="35"/>
                          </a:lnTo>
                          <a:lnTo>
                            <a:pt x="12" y="30"/>
                          </a:lnTo>
                          <a:lnTo>
                            <a:pt x="14" y="25"/>
                          </a:lnTo>
                          <a:lnTo>
                            <a:pt x="14" y="21"/>
                          </a:lnTo>
                          <a:lnTo>
                            <a:pt x="18" y="17"/>
                          </a:lnTo>
                          <a:lnTo>
                            <a:pt x="20" y="12"/>
                          </a:lnTo>
                          <a:lnTo>
                            <a:pt x="20" y="8"/>
                          </a:lnTo>
                          <a:lnTo>
                            <a:pt x="22" y="3"/>
                          </a:lnTo>
                          <a:lnTo>
                            <a:pt x="2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1" name="Shape 442"/>
                    <p:cNvSpPr/>
                    <p:nvPr/>
                  </p:nvSpPr>
                  <p:spPr>
                    <a:xfrm>
                      <a:off x="2506" y="2545"/>
                      <a:ext cx="16" cy="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4" extrusionOk="0">
                          <a:moveTo>
                            <a:pt x="0" y="43"/>
                          </a:moveTo>
                          <a:lnTo>
                            <a:pt x="0" y="37"/>
                          </a:lnTo>
                          <a:lnTo>
                            <a:pt x="4" y="32"/>
                          </a:lnTo>
                          <a:lnTo>
                            <a:pt x="5" y="27"/>
                          </a:lnTo>
                          <a:lnTo>
                            <a:pt x="7" y="23"/>
                          </a:lnTo>
                          <a:lnTo>
                            <a:pt x="9" y="18"/>
                          </a:lnTo>
                          <a:lnTo>
                            <a:pt x="10" y="14"/>
                          </a:lnTo>
                          <a:lnTo>
                            <a:pt x="10" y="9"/>
                          </a:lnTo>
                          <a:lnTo>
                            <a:pt x="11" y="4"/>
                          </a:lnTo>
                          <a:lnTo>
                            <a:pt x="13" y="0"/>
                          </a:lnTo>
                          <a:lnTo>
                            <a:pt x="16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2" name="Shape 443"/>
                    <p:cNvSpPr/>
                    <p:nvPr/>
                  </p:nvSpPr>
                  <p:spPr>
                    <a:xfrm>
                      <a:off x="2554" y="2563"/>
                      <a:ext cx="16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1" extrusionOk="0">
                          <a:moveTo>
                            <a:pt x="16" y="40"/>
                          </a:moveTo>
                          <a:lnTo>
                            <a:pt x="10" y="34"/>
                          </a:lnTo>
                          <a:lnTo>
                            <a:pt x="9" y="29"/>
                          </a:lnTo>
                          <a:lnTo>
                            <a:pt x="8" y="25"/>
                          </a:lnTo>
                          <a:lnTo>
                            <a:pt x="2" y="21"/>
                          </a:lnTo>
                          <a:lnTo>
                            <a:pt x="2" y="16"/>
                          </a:lnTo>
                          <a:lnTo>
                            <a:pt x="1" y="12"/>
                          </a:lnTo>
                          <a:lnTo>
                            <a:pt x="0" y="7"/>
                          </a:lnTo>
                          <a:lnTo>
                            <a:pt x="0" y="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3" name="Shape 444"/>
                    <p:cNvSpPr/>
                    <p:nvPr/>
                  </p:nvSpPr>
                  <p:spPr>
                    <a:xfrm>
                      <a:off x="2638" y="2556"/>
                      <a:ext cx="16" cy="4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" h="44" extrusionOk="0">
                          <a:moveTo>
                            <a:pt x="16" y="43"/>
                          </a:moveTo>
                          <a:lnTo>
                            <a:pt x="14" y="37"/>
                          </a:lnTo>
                          <a:lnTo>
                            <a:pt x="13" y="33"/>
                          </a:lnTo>
                          <a:lnTo>
                            <a:pt x="11" y="28"/>
                          </a:lnTo>
                          <a:lnTo>
                            <a:pt x="6" y="23"/>
                          </a:lnTo>
                          <a:lnTo>
                            <a:pt x="4" y="19"/>
                          </a:lnTo>
                          <a:lnTo>
                            <a:pt x="4" y="13"/>
                          </a:lnTo>
                          <a:lnTo>
                            <a:pt x="3" y="8"/>
                          </a:lnTo>
                          <a:lnTo>
                            <a:pt x="3" y="4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49" name="Shape 445"/>
                    <p:cNvGrpSpPr/>
                    <p:nvPr/>
                  </p:nvGrpSpPr>
                  <p:grpSpPr>
                    <a:xfrm>
                      <a:off x="2651" y="2246"/>
                      <a:ext cx="355" cy="339"/>
                      <a:chOff x="2651" y="2246"/>
                      <a:chExt cx="355" cy="339"/>
                    </a:xfrm>
                  </p:grpSpPr>
                  <p:sp>
                    <p:nvSpPr>
                      <p:cNvPr id="258" name="Shape 446"/>
                      <p:cNvSpPr/>
                      <p:nvPr/>
                    </p:nvSpPr>
                    <p:spPr>
                      <a:xfrm>
                        <a:off x="2651" y="2262"/>
                        <a:ext cx="355" cy="19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356" h="200" extrusionOk="0">
                            <a:moveTo>
                              <a:pt x="257" y="14"/>
                            </a:moveTo>
                            <a:lnTo>
                              <a:pt x="252" y="19"/>
                            </a:lnTo>
                            <a:lnTo>
                              <a:pt x="247" y="22"/>
                            </a:lnTo>
                            <a:lnTo>
                              <a:pt x="243" y="24"/>
                            </a:lnTo>
                            <a:lnTo>
                              <a:pt x="236" y="27"/>
                            </a:lnTo>
                            <a:lnTo>
                              <a:pt x="232" y="28"/>
                            </a:lnTo>
                            <a:lnTo>
                              <a:pt x="227" y="28"/>
                            </a:lnTo>
                            <a:lnTo>
                              <a:pt x="223" y="27"/>
                            </a:lnTo>
                            <a:lnTo>
                              <a:pt x="218" y="27"/>
                            </a:lnTo>
                            <a:lnTo>
                              <a:pt x="214" y="26"/>
                            </a:lnTo>
                            <a:lnTo>
                              <a:pt x="209" y="27"/>
                            </a:lnTo>
                            <a:lnTo>
                              <a:pt x="203" y="27"/>
                            </a:lnTo>
                            <a:lnTo>
                              <a:pt x="197" y="26"/>
                            </a:lnTo>
                            <a:lnTo>
                              <a:pt x="193" y="26"/>
                            </a:lnTo>
                            <a:lnTo>
                              <a:pt x="188" y="26"/>
                            </a:lnTo>
                            <a:lnTo>
                              <a:pt x="184" y="25"/>
                            </a:lnTo>
                            <a:lnTo>
                              <a:pt x="179" y="25"/>
                            </a:lnTo>
                            <a:lnTo>
                              <a:pt x="175" y="24"/>
                            </a:lnTo>
                            <a:lnTo>
                              <a:pt x="170" y="24"/>
                            </a:lnTo>
                            <a:lnTo>
                              <a:pt x="164" y="24"/>
                            </a:lnTo>
                            <a:lnTo>
                              <a:pt x="160" y="23"/>
                            </a:lnTo>
                            <a:lnTo>
                              <a:pt x="156" y="20"/>
                            </a:lnTo>
                            <a:lnTo>
                              <a:pt x="151" y="16"/>
                            </a:lnTo>
                            <a:lnTo>
                              <a:pt x="147" y="14"/>
                            </a:lnTo>
                            <a:lnTo>
                              <a:pt x="143" y="13"/>
                            </a:lnTo>
                            <a:lnTo>
                              <a:pt x="139" y="9"/>
                            </a:lnTo>
                            <a:lnTo>
                              <a:pt x="134" y="7"/>
                            </a:lnTo>
                            <a:lnTo>
                              <a:pt x="130" y="2"/>
                            </a:lnTo>
                            <a:lnTo>
                              <a:pt x="126" y="0"/>
                            </a:lnTo>
                            <a:lnTo>
                              <a:pt x="121" y="0"/>
                            </a:lnTo>
                            <a:lnTo>
                              <a:pt x="119" y="5"/>
                            </a:lnTo>
                            <a:lnTo>
                              <a:pt x="114" y="9"/>
                            </a:lnTo>
                            <a:lnTo>
                              <a:pt x="111" y="13"/>
                            </a:lnTo>
                            <a:lnTo>
                              <a:pt x="106" y="17"/>
                            </a:lnTo>
                            <a:lnTo>
                              <a:pt x="100" y="21"/>
                            </a:lnTo>
                            <a:lnTo>
                              <a:pt x="96" y="27"/>
                            </a:lnTo>
                            <a:lnTo>
                              <a:pt x="90" y="34"/>
                            </a:lnTo>
                            <a:lnTo>
                              <a:pt x="86" y="38"/>
                            </a:lnTo>
                            <a:lnTo>
                              <a:pt x="78" y="43"/>
                            </a:lnTo>
                            <a:lnTo>
                              <a:pt x="75" y="47"/>
                            </a:lnTo>
                            <a:lnTo>
                              <a:pt x="70" y="51"/>
                            </a:lnTo>
                            <a:lnTo>
                              <a:pt x="65" y="57"/>
                            </a:lnTo>
                            <a:lnTo>
                              <a:pt x="62" y="61"/>
                            </a:lnTo>
                            <a:lnTo>
                              <a:pt x="55" y="64"/>
                            </a:lnTo>
                            <a:lnTo>
                              <a:pt x="47" y="69"/>
                            </a:lnTo>
                            <a:lnTo>
                              <a:pt x="43" y="73"/>
                            </a:lnTo>
                            <a:lnTo>
                              <a:pt x="38" y="77"/>
                            </a:lnTo>
                            <a:lnTo>
                              <a:pt x="33" y="80"/>
                            </a:lnTo>
                            <a:lnTo>
                              <a:pt x="28" y="85"/>
                            </a:lnTo>
                            <a:lnTo>
                              <a:pt x="21" y="92"/>
                            </a:lnTo>
                            <a:lnTo>
                              <a:pt x="16" y="98"/>
                            </a:lnTo>
                            <a:lnTo>
                              <a:pt x="11" y="103"/>
                            </a:lnTo>
                            <a:lnTo>
                              <a:pt x="8" y="108"/>
                            </a:lnTo>
                            <a:lnTo>
                              <a:pt x="3" y="112"/>
                            </a:lnTo>
                            <a:lnTo>
                              <a:pt x="0" y="116"/>
                            </a:lnTo>
                            <a:lnTo>
                              <a:pt x="4" y="118"/>
                            </a:lnTo>
                            <a:lnTo>
                              <a:pt x="8" y="120"/>
                            </a:lnTo>
                            <a:lnTo>
                              <a:pt x="14" y="122"/>
                            </a:lnTo>
                            <a:lnTo>
                              <a:pt x="20" y="124"/>
                            </a:lnTo>
                            <a:lnTo>
                              <a:pt x="24" y="127"/>
                            </a:lnTo>
                            <a:lnTo>
                              <a:pt x="29" y="129"/>
                            </a:lnTo>
                            <a:lnTo>
                              <a:pt x="33" y="134"/>
                            </a:lnTo>
                            <a:lnTo>
                              <a:pt x="35" y="139"/>
                            </a:lnTo>
                            <a:lnTo>
                              <a:pt x="38" y="143"/>
                            </a:lnTo>
                            <a:lnTo>
                              <a:pt x="39" y="150"/>
                            </a:lnTo>
                            <a:lnTo>
                              <a:pt x="42" y="154"/>
                            </a:lnTo>
                            <a:lnTo>
                              <a:pt x="46" y="158"/>
                            </a:lnTo>
                            <a:lnTo>
                              <a:pt x="51" y="163"/>
                            </a:lnTo>
                            <a:lnTo>
                              <a:pt x="56" y="166"/>
                            </a:lnTo>
                            <a:lnTo>
                              <a:pt x="60" y="171"/>
                            </a:lnTo>
                            <a:lnTo>
                              <a:pt x="64" y="174"/>
                            </a:lnTo>
                            <a:lnTo>
                              <a:pt x="70" y="178"/>
                            </a:lnTo>
                            <a:lnTo>
                              <a:pt x="74" y="184"/>
                            </a:lnTo>
                            <a:lnTo>
                              <a:pt x="79" y="186"/>
                            </a:lnTo>
                            <a:lnTo>
                              <a:pt x="84" y="187"/>
                            </a:lnTo>
                            <a:lnTo>
                              <a:pt x="88" y="189"/>
                            </a:lnTo>
                            <a:lnTo>
                              <a:pt x="94" y="189"/>
                            </a:lnTo>
                            <a:lnTo>
                              <a:pt x="102" y="190"/>
                            </a:lnTo>
                            <a:lnTo>
                              <a:pt x="106" y="190"/>
                            </a:lnTo>
                            <a:lnTo>
                              <a:pt x="111" y="189"/>
                            </a:lnTo>
                            <a:lnTo>
                              <a:pt x="115" y="189"/>
                            </a:lnTo>
                            <a:lnTo>
                              <a:pt x="120" y="188"/>
                            </a:lnTo>
                            <a:lnTo>
                              <a:pt x="127" y="187"/>
                            </a:lnTo>
                            <a:lnTo>
                              <a:pt x="134" y="186"/>
                            </a:lnTo>
                            <a:lnTo>
                              <a:pt x="138" y="187"/>
                            </a:lnTo>
                            <a:lnTo>
                              <a:pt x="144" y="187"/>
                            </a:lnTo>
                            <a:lnTo>
                              <a:pt x="150" y="188"/>
                            </a:lnTo>
                            <a:lnTo>
                              <a:pt x="157" y="189"/>
                            </a:lnTo>
                            <a:lnTo>
                              <a:pt x="162" y="189"/>
                            </a:lnTo>
                            <a:lnTo>
                              <a:pt x="166" y="191"/>
                            </a:lnTo>
                            <a:lnTo>
                              <a:pt x="171" y="191"/>
                            </a:lnTo>
                            <a:lnTo>
                              <a:pt x="175" y="193"/>
                            </a:lnTo>
                            <a:lnTo>
                              <a:pt x="183" y="194"/>
                            </a:lnTo>
                            <a:lnTo>
                              <a:pt x="188" y="196"/>
                            </a:lnTo>
                            <a:lnTo>
                              <a:pt x="193" y="196"/>
                            </a:lnTo>
                            <a:lnTo>
                              <a:pt x="197" y="197"/>
                            </a:lnTo>
                            <a:lnTo>
                              <a:pt x="203" y="197"/>
                            </a:lnTo>
                            <a:lnTo>
                              <a:pt x="209" y="198"/>
                            </a:lnTo>
                            <a:lnTo>
                              <a:pt x="215" y="198"/>
                            </a:lnTo>
                            <a:lnTo>
                              <a:pt x="223" y="199"/>
                            </a:lnTo>
                            <a:lnTo>
                              <a:pt x="229" y="196"/>
                            </a:lnTo>
                            <a:lnTo>
                              <a:pt x="234" y="194"/>
                            </a:lnTo>
                            <a:lnTo>
                              <a:pt x="239" y="191"/>
                            </a:lnTo>
                            <a:lnTo>
                              <a:pt x="246" y="187"/>
                            </a:lnTo>
                            <a:lnTo>
                              <a:pt x="253" y="185"/>
                            </a:lnTo>
                            <a:lnTo>
                              <a:pt x="257" y="184"/>
                            </a:lnTo>
                            <a:lnTo>
                              <a:pt x="262" y="181"/>
                            </a:lnTo>
                            <a:lnTo>
                              <a:pt x="266" y="182"/>
                            </a:lnTo>
                            <a:lnTo>
                              <a:pt x="271" y="182"/>
                            </a:lnTo>
                            <a:lnTo>
                              <a:pt x="278" y="183"/>
                            </a:lnTo>
                            <a:lnTo>
                              <a:pt x="284" y="183"/>
                            </a:lnTo>
                            <a:lnTo>
                              <a:pt x="289" y="183"/>
                            </a:lnTo>
                            <a:lnTo>
                              <a:pt x="295" y="184"/>
                            </a:lnTo>
                            <a:lnTo>
                              <a:pt x="301" y="185"/>
                            </a:lnTo>
                            <a:lnTo>
                              <a:pt x="305" y="183"/>
                            </a:lnTo>
                            <a:lnTo>
                              <a:pt x="312" y="181"/>
                            </a:lnTo>
                            <a:lnTo>
                              <a:pt x="319" y="179"/>
                            </a:lnTo>
                            <a:lnTo>
                              <a:pt x="326" y="175"/>
                            </a:lnTo>
                            <a:lnTo>
                              <a:pt x="332" y="169"/>
                            </a:lnTo>
                            <a:lnTo>
                              <a:pt x="338" y="168"/>
                            </a:lnTo>
                            <a:lnTo>
                              <a:pt x="345" y="167"/>
                            </a:lnTo>
                            <a:lnTo>
                              <a:pt x="351" y="166"/>
                            </a:lnTo>
                            <a:lnTo>
                              <a:pt x="354" y="162"/>
                            </a:lnTo>
                            <a:lnTo>
                              <a:pt x="354" y="158"/>
                            </a:lnTo>
                            <a:lnTo>
                              <a:pt x="355" y="153"/>
                            </a:lnTo>
                            <a:lnTo>
                              <a:pt x="352" y="148"/>
                            </a:lnTo>
                            <a:lnTo>
                              <a:pt x="350" y="144"/>
                            </a:lnTo>
                            <a:lnTo>
                              <a:pt x="344" y="136"/>
                            </a:lnTo>
                            <a:lnTo>
                              <a:pt x="342" y="131"/>
                            </a:lnTo>
                            <a:lnTo>
                              <a:pt x="336" y="123"/>
                            </a:lnTo>
                            <a:lnTo>
                              <a:pt x="331" y="118"/>
                            </a:lnTo>
                            <a:lnTo>
                              <a:pt x="327" y="113"/>
                            </a:lnTo>
                            <a:lnTo>
                              <a:pt x="324" y="108"/>
                            </a:lnTo>
                            <a:lnTo>
                              <a:pt x="323" y="104"/>
                            </a:lnTo>
                            <a:lnTo>
                              <a:pt x="322" y="99"/>
                            </a:lnTo>
                            <a:lnTo>
                              <a:pt x="322" y="95"/>
                            </a:lnTo>
                            <a:lnTo>
                              <a:pt x="320" y="90"/>
                            </a:lnTo>
                            <a:lnTo>
                              <a:pt x="314" y="82"/>
                            </a:lnTo>
                            <a:lnTo>
                              <a:pt x="312" y="77"/>
                            </a:lnTo>
                            <a:lnTo>
                              <a:pt x="308" y="72"/>
                            </a:lnTo>
                            <a:lnTo>
                              <a:pt x="303" y="69"/>
                            </a:lnTo>
                            <a:lnTo>
                              <a:pt x="299" y="62"/>
                            </a:lnTo>
                            <a:lnTo>
                              <a:pt x="295" y="58"/>
                            </a:lnTo>
                            <a:lnTo>
                              <a:pt x="291" y="53"/>
                            </a:lnTo>
                            <a:lnTo>
                              <a:pt x="286" y="48"/>
                            </a:lnTo>
                            <a:lnTo>
                              <a:pt x="283" y="43"/>
                            </a:lnTo>
                            <a:lnTo>
                              <a:pt x="279" y="38"/>
                            </a:lnTo>
                            <a:lnTo>
                              <a:pt x="275" y="35"/>
                            </a:lnTo>
                            <a:lnTo>
                              <a:pt x="271" y="30"/>
                            </a:lnTo>
                            <a:lnTo>
                              <a:pt x="270" y="25"/>
                            </a:lnTo>
                            <a:lnTo>
                              <a:pt x="267" y="20"/>
                            </a:lnTo>
                            <a:lnTo>
                              <a:pt x="263" y="19"/>
                            </a:lnTo>
                            <a:lnTo>
                              <a:pt x="257" y="14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59" name="Shape 447"/>
                      <p:cNvSpPr/>
                      <p:nvPr/>
                    </p:nvSpPr>
                    <p:spPr>
                      <a:xfrm>
                        <a:off x="2835" y="2289"/>
                        <a:ext cx="48" cy="16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49" h="168" extrusionOk="0">
                            <a:moveTo>
                              <a:pt x="48" y="0"/>
                            </a:moveTo>
                            <a:lnTo>
                              <a:pt x="41" y="2"/>
                            </a:lnTo>
                            <a:lnTo>
                              <a:pt x="38" y="6"/>
                            </a:lnTo>
                            <a:lnTo>
                              <a:pt x="34" y="10"/>
                            </a:lnTo>
                            <a:lnTo>
                              <a:pt x="34" y="15"/>
                            </a:lnTo>
                            <a:lnTo>
                              <a:pt x="34" y="19"/>
                            </a:lnTo>
                            <a:lnTo>
                              <a:pt x="33" y="24"/>
                            </a:lnTo>
                            <a:lnTo>
                              <a:pt x="33" y="28"/>
                            </a:lnTo>
                            <a:lnTo>
                              <a:pt x="32" y="33"/>
                            </a:lnTo>
                            <a:lnTo>
                              <a:pt x="32" y="37"/>
                            </a:lnTo>
                            <a:lnTo>
                              <a:pt x="32" y="42"/>
                            </a:lnTo>
                            <a:lnTo>
                              <a:pt x="31" y="46"/>
                            </a:lnTo>
                            <a:lnTo>
                              <a:pt x="31" y="51"/>
                            </a:lnTo>
                            <a:lnTo>
                              <a:pt x="29" y="56"/>
                            </a:lnTo>
                            <a:lnTo>
                              <a:pt x="27" y="61"/>
                            </a:lnTo>
                            <a:lnTo>
                              <a:pt x="27" y="65"/>
                            </a:lnTo>
                            <a:lnTo>
                              <a:pt x="26" y="71"/>
                            </a:lnTo>
                            <a:lnTo>
                              <a:pt x="26" y="76"/>
                            </a:lnTo>
                            <a:lnTo>
                              <a:pt x="25" y="80"/>
                            </a:lnTo>
                            <a:lnTo>
                              <a:pt x="25" y="85"/>
                            </a:lnTo>
                            <a:lnTo>
                              <a:pt x="23" y="89"/>
                            </a:lnTo>
                            <a:lnTo>
                              <a:pt x="21" y="95"/>
                            </a:lnTo>
                            <a:lnTo>
                              <a:pt x="21" y="99"/>
                            </a:lnTo>
                            <a:lnTo>
                              <a:pt x="19" y="104"/>
                            </a:lnTo>
                            <a:lnTo>
                              <a:pt x="18" y="108"/>
                            </a:lnTo>
                            <a:lnTo>
                              <a:pt x="18" y="113"/>
                            </a:lnTo>
                            <a:lnTo>
                              <a:pt x="17" y="119"/>
                            </a:lnTo>
                            <a:lnTo>
                              <a:pt x="15" y="123"/>
                            </a:lnTo>
                            <a:lnTo>
                              <a:pt x="14" y="127"/>
                            </a:lnTo>
                            <a:lnTo>
                              <a:pt x="12" y="132"/>
                            </a:lnTo>
                            <a:lnTo>
                              <a:pt x="10" y="136"/>
                            </a:lnTo>
                            <a:lnTo>
                              <a:pt x="8" y="140"/>
                            </a:lnTo>
                            <a:lnTo>
                              <a:pt x="8" y="145"/>
                            </a:lnTo>
                            <a:lnTo>
                              <a:pt x="7" y="149"/>
                            </a:lnTo>
                            <a:lnTo>
                              <a:pt x="5" y="155"/>
                            </a:lnTo>
                            <a:lnTo>
                              <a:pt x="3" y="160"/>
                            </a:lnTo>
                            <a:lnTo>
                              <a:pt x="1" y="164"/>
                            </a:lnTo>
                            <a:lnTo>
                              <a:pt x="0" y="167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0" name="Shape 448"/>
                      <p:cNvSpPr/>
                      <p:nvPr/>
                    </p:nvSpPr>
                    <p:spPr>
                      <a:xfrm>
                        <a:off x="2700" y="2282"/>
                        <a:ext cx="110" cy="14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11" h="141" extrusionOk="0">
                            <a:moveTo>
                              <a:pt x="110" y="0"/>
                            </a:moveTo>
                            <a:lnTo>
                              <a:pt x="103" y="2"/>
                            </a:lnTo>
                            <a:lnTo>
                              <a:pt x="99" y="3"/>
                            </a:lnTo>
                            <a:lnTo>
                              <a:pt x="94" y="5"/>
                            </a:lnTo>
                            <a:lnTo>
                              <a:pt x="92" y="9"/>
                            </a:lnTo>
                            <a:lnTo>
                              <a:pt x="90" y="13"/>
                            </a:lnTo>
                            <a:lnTo>
                              <a:pt x="89" y="18"/>
                            </a:lnTo>
                            <a:lnTo>
                              <a:pt x="87" y="22"/>
                            </a:lnTo>
                            <a:lnTo>
                              <a:pt x="83" y="26"/>
                            </a:lnTo>
                            <a:lnTo>
                              <a:pt x="81" y="31"/>
                            </a:lnTo>
                            <a:lnTo>
                              <a:pt x="78" y="35"/>
                            </a:lnTo>
                            <a:lnTo>
                              <a:pt x="76" y="41"/>
                            </a:lnTo>
                            <a:lnTo>
                              <a:pt x="74" y="45"/>
                            </a:lnTo>
                            <a:lnTo>
                              <a:pt x="72" y="49"/>
                            </a:lnTo>
                            <a:lnTo>
                              <a:pt x="70" y="54"/>
                            </a:lnTo>
                            <a:lnTo>
                              <a:pt x="68" y="60"/>
                            </a:lnTo>
                            <a:lnTo>
                              <a:pt x="66" y="64"/>
                            </a:lnTo>
                            <a:lnTo>
                              <a:pt x="65" y="68"/>
                            </a:lnTo>
                            <a:lnTo>
                              <a:pt x="63" y="73"/>
                            </a:lnTo>
                            <a:lnTo>
                              <a:pt x="61" y="77"/>
                            </a:lnTo>
                            <a:lnTo>
                              <a:pt x="57" y="81"/>
                            </a:lnTo>
                            <a:lnTo>
                              <a:pt x="55" y="85"/>
                            </a:lnTo>
                            <a:lnTo>
                              <a:pt x="54" y="90"/>
                            </a:lnTo>
                            <a:lnTo>
                              <a:pt x="52" y="94"/>
                            </a:lnTo>
                            <a:lnTo>
                              <a:pt x="50" y="100"/>
                            </a:lnTo>
                            <a:lnTo>
                              <a:pt x="48" y="104"/>
                            </a:lnTo>
                            <a:lnTo>
                              <a:pt x="43" y="107"/>
                            </a:lnTo>
                            <a:lnTo>
                              <a:pt x="40" y="111"/>
                            </a:lnTo>
                            <a:lnTo>
                              <a:pt x="36" y="115"/>
                            </a:lnTo>
                            <a:lnTo>
                              <a:pt x="33" y="120"/>
                            </a:lnTo>
                            <a:lnTo>
                              <a:pt x="30" y="124"/>
                            </a:lnTo>
                            <a:lnTo>
                              <a:pt x="25" y="126"/>
                            </a:lnTo>
                            <a:lnTo>
                              <a:pt x="21" y="131"/>
                            </a:lnTo>
                            <a:lnTo>
                              <a:pt x="17" y="133"/>
                            </a:lnTo>
                            <a:lnTo>
                              <a:pt x="12" y="134"/>
                            </a:lnTo>
                            <a:lnTo>
                              <a:pt x="7" y="137"/>
                            </a:lnTo>
                            <a:lnTo>
                              <a:pt x="3" y="138"/>
                            </a:lnTo>
                            <a:lnTo>
                              <a:pt x="0" y="14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1" name="Shape 449"/>
                      <p:cNvSpPr/>
                      <p:nvPr/>
                    </p:nvSpPr>
                    <p:spPr>
                      <a:xfrm>
                        <a:off x="2937" y="2380"/>
                        <a:ext cx="16" cy="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7" h="44" extrusionOk="0">
                            <a:moveTo>
                              <a:pt x="15" y="43"/>
                            </a:moveTo>
                            <a:lnTo>
                              <a:pt x="16" y="37"/>
                            </a:lnTo>
                            <a:lnTo>
                              <a:pt x="12" y="32"/>
                            </a:lnTo>
                            <a:lnTo>
                              <a:pt x="10" y="28"/>
                            </a:lnTo>
                            <a:lnTo>
                              <a:pt x="8" y="23"/>
                            </a:lnTo>
                            <a:lnTo>
                              <a:pt x="6" y="18"/>
                            </a:lnTo>
                            <a:lnTo>
                              <a:pt x="4" y="14"/>
                            </a:lnTo>
                            <a:lnTo>
                              <a:pt x="5" y="9"/>
                            </a:lnTo>
                            <a:lnTo>
                              <a:pt x="4" y="5"/>
                            </a:lnTo>
                            <a:lnTo>
                              <a:pt x="2" y="0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2" name="Shape 450"/>
                      <p:cNvSpPr/>
                      <p:nvPr/>
                    </p:nvSpPr>
                    <p:spPr>
                      <a:xfrm>
                        <a:off x="2887" y="2401"/>
                        <a:ext cx="16" cy="4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7" h="41" extrusionOk="0">
                            <a:moveTo>
                              <a:pt x="0" y="40"/>
                            </a:moveTo>
                            <a:lnTo>
                              <a:pt x="6" y="34"/>
                            </a:lnTo>
                            <a:lnTo>
                              <a:pt x="6" y="29"/>
                            </a:lnTo>
                            <a:lnTo>
                              <a:pt x="7" y="25"/>
                            </a:lnTo>
                            <a:lnTo>
                              <a:pt x="13" y="21"/>
                            </a:lnTo>
                            <a:lnTo>
                              <a:pt x="13" y="16"/>
                            </a:lnTo>
                            <a:lnTo>
                              <a:pt x="14" y="12"/>
                            </a:lnTo>
                            <a:lnTo>
                              <a:pt x="15" y="7"/>
                            </a:lnTo>
                            <a:lnTo>
                              <a:pt x="15" y="3"/>
                            </a:lnTo>
                            <a:lnTo>
                              <a:pt x="16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3" name="Shape 451"/>
                      <p:cNvSpPr/>
                      <p:nvPr/>
                    </p:nvSpPr>
                    <p:spPr>
                      <a:xfrm>
                        <a:off x="2734" y="2372"/>
                        <a:ext cx="54" cy="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55" h="72" extrusionOk="0">
                            <a:moveTo>
                              <a:pt x="54" y="0"/>
                            </a:moveTo>
                            <a:lnTo>
                              <a:pt x="52" y="7"/>
                            </a:lnTo>
                            <a:lnTo>
                              <a:pt x="50" y="12"/>
                            </a:lnTo>
                            <a:lnTo>
                              <a:pt x="46" y="16"/>
                            </a:lnTo>
                            <a:lnTo>
                              <a:pt x="44" y="20"/>
                            </a:lnTo>
                            <a:lnTo>
                              <a:pt x="41" y="24"/>
                            </a:lnTo>
                            <a:lnTo>
                              <a:pt x="38" y="30"/>
                            </a:lnTo>
                            <a:lnTo>
                              <a:pt x="34" y="34"/>
                            </a:lnTo>
                            <a:lnTo>
                              <a:pt x="31" y="39"/>
                            </a:lnTo>
                            <a:lnTo>
                              <a:pt x="27" y="43"/>
                            </a:lnTo>
                            <a:lnTo>
                              <a:pt x="26" y="47"/>
                            </a:lnTo>
                            <a:lnTo>
                              <a:pt x="22" y="51"/>
                            </a:lnTo>
                            <a:lnTo>
                              <a:pt x="17" y="57"/>
                            </a:lnTo>
                            <a:lnTo>
                              <a:pt x="12" y="61"/>
                            </a:lnTo>
                            <a:lnTo>
                              <a:pt x="7" y="65"/>
                            </a:lnTo>
                            <a:lnTo>
                              <a:pt x="3" y="66"/>
                            </a:lnTo>
                            <a:lnTo>
                              <a:pt x="0" y="71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4" name="Shape 452"/>
                      <p:cNvSpPr/>
                      <p:nvPr/>
                    </p:nvSpPr>
                    <p:spPr>
                      <a:xfrm>
                        <a:off x="2686" y="2359"/>
                        <a:ext cx="34" cy="3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35" h="34" extrusionOk="0">
                            <a:moveTo>
                              <a:pt x="0" y="33"/>
                            </a:moveTo>
                            <a:lnTo>
                              <a:pt x="3" y="27"/>
                            </a:lnTo>
                            <a:lnTo>
                              <a:pt x="7" y="25"/>
                            </a:lnTo>
                            <a:lnTo>
                              <a:pt x="15" y="21"/>
                            </a:lnTo>
                            <a:lnTo>
                              <a:pt x="20" y="18"/>
                            </a:lnTo>
                            <a:lnTo>
                              <a:pt x="22" y="14"/>
                            </a:lnTo>
                            <a:lnTo>
                              <a:pt x="24" y="10"/>
                            </a:lnTo>
                            <a:lnTo>
                              <a:pt x="27" y="5"/>
                            </a:lnTo>
                            <a:lnTo>
                              <a:pt x="32" y="3"/>
                            </a:lnTo>
                            <a:lnTo>
                              <a:pt x="34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5" name="Shape 453"/>
                      <p:cNvSpPr/>
                      <p:nvPr/>
                    </p:nvSpPr>
                    <p:spPr>
                      <a:xfrm>
                        <a:off x="2778" y="2260"/>
                        <a:ext cx="135" cy="2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36" h="30" extrusionOk="0">
                            <a:moveTo>
                              <a:pt x="135" y="15"/>
                            </a:moveTo>
                            <a:lnTo>
                              <a:pt x="129" y="14"/>
                            </a:lnTo>
                            <a:lnTo>
                              <a:pt x="123" y="14"/>
                            </a:lnTo>
                            <a:lnTo>
                              <a:pt x="118" y="14"/>
                            </a:lnTo>
                            <a:lnTo>
                              <a:pt x="114" y="13"/>
                            </a:lnTo>
                            <a:lnTo>
                              <a:pt x="109" y="13"/>
                            </a:lnTo>
                            <a:lnTo>
                              <a:pt x="105" y="12"/>
                            </a:lnTo>
                            <a:lnTo>
                              <a:pt x="100" y="10"/>
                            </a:lnTo>
                            <a:lnTo>
                              <a:pt x="96" y="7"/>
                            </a:lnTo>
                            <a:lnTo>
                              <a:pt x="92" y="7"/>
                            </a:lnTo>
                            <a:lnTo>
                              <a:pt x="87" y="6"/>
                            </a:lnTo>
                            <a:lnTo>
                              <a:pt x="83" y="6"/>
                            </a:lnTo>
                            <a:lnTo>
                              <a:pt x="78" y="6"/>
                            </a:lnTo>
                            <a:lnTo>
                              <a:pt x="74" y="5"/>
                            </a:lnTo>
                            <a:lnTo>
                              <a:pt x="69" y="5"/>
                            </a:lnTo>
                            <a:lnTo>
                              <a:pt x="65" y="4"/>
                            </a:lnTo>
                            <a:lnTo>
                              <a:pt x="60" y="4"/>
                            </a:lnTo>
                            <a:lnTo>
                              <a:pt x="56" y="2"/>
                            </a:lnTo>
                            <a:lnTo>
                              <a:pt x="52" y="0"/>
                            </a:lnTo>
                            <a:lnTo>
                              <a:pt x="47" y="0"/>
                            </a:lnTo>
                            <a:lnTo>
                              <a:pt x="41" y="2"/>
                            </a:lnTo>
                            <a:lnTo>
                              <a:pt x="35" y="3"/>
                            </a:lnTo>
                            <a:lnTo>
                              <a:pt x="30" y="3"/>
                            </a:lnTo>
                            <a:lnTo>
                              <a:pt x="26" y="2"/>
                            </a:lnTo>
                            <a:lnTo>
                              <a:pt x="21" y="2"/>
                            </a:lnTo>
                            <a:lnTo>
                              <a:pt x="15" y="3"/>
                            </a:lnTo>
                            <a:lnTo>
                              <a:pt x="11" y="3"/>
                            </a:lnTo>
                            <a:lnTo>
                              <a:pt x="6" y="2"/>
                            </a:lnTo>
                            <a:lnTo>
                              <a:pt x="2" y="2"/>
                            </a:lnTo>
                            <a:lnTo>
                              <a:pt x="0" y="6"/>
                            </a:lnTo>
                            <a:lnTo>
                              <a:pt x="4" y="7"/>
                            </a:lnTo>
                            <a:lnTo>
                              <a:pt x="9" y="8"/>
                            </a:lnTo>
                            <a:lnTo>
                              <a:pt x="13" y="10"/>
                            </a:lnTo>
                            <a:lnTo>
                              <a:pt x="16" y="15"/>
                            </a:lnTo>
                            <a:lnTo>
                              <a:pt x="20" y="17"/>
                            </a:lnTo>
                            <a:lnTo>
                              <a:pt x="24" y="19"/>
                            </a:lnTo>
                            <a:lnTo>
                              <a:pt x="29" y="21"/>
                            </a:lnTo>
                            <a:lnTo>
                              <a:pt x="33" y="23"/>
                            </a:lnTo>
                            <a:lnTo>
                              <a:pt x="37" y="25"/>
                            </a:lnTo>
                            <a:lnTo>
                              <a:pt x="42" y="26"/>
                            </a:lnTo>
                            <a:lnTo>
                              <a:pt x="46" y="27"/>
                            </a:lnTo>
                            <a:lnTo>
                              <a:pt x="51" y="27"/>
                            </a:lnTo>
                            <a:lnTo>
                              <a:pt x="55" y="28"/>
                            </a:lnTo>
                            <a:lnTo>
                              <a:pt x="60" y="28"/>
                            </a:lnTo>
                            <a:lnTo>
                              <a:pt x="66" y="29"/>
                            </a:lnTo>
                            <a:lnTo>
                              <a:pt x="70" y="27"/>
                            </a:lnTo>
                            <a:lnTo>
                              <a:pt x="78" y="28"/>
                            </a:lnTo>
                            <a:lnTo>
                              <a:pt x="82" y="27"/>
                            </a:lnTo>
                            <a:lnTo>
                              <a:pt x="87" y="27"/>
                            </a:lnTo>
                            <a:lnTo>
                              <a:pt x="91" y="28"/>
                            </a:lnTo>
                            <a:lnTo>
                              <a:pt x="96" y="28"/>
                            </a:lnTo>
                            <a:lnTo>
                              <a:pt x="100" y="29"/>
                            </a:lnTo>
                            <a:lnTo>
                              <a:pt x="105" y="29"/>
                            </a:lnTo>
                            <a:lnTo>
                              <a:pt x="109" y="28"/>
                            </a:lnTo>
                            <a:lnTo>
                              <a:pt x="114" y="25"/>
                            </a:lnTo>
                            <a:lnTo>
                              <a:pt x="119" y="23"/>
                            </a:lnTo>
                            <a:lnTo>
                              <a:pt x="124" y="19"/>
                            </a:lnTo>
                            <a:lnTo>
                              <a:pt x="125" y="17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6" name="Shape 454"/>
                      <p:cNvSpPr/>
                      <p:nvPr/>
                    </p:nvSpPr>
                    <p:spPr>
                      <a:xfrm>
                        <a:off x="2804" y="2246"/>
                        <a:ext cx="102" cy="3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03" h="32" extrusionOk="0">
                            <a:moveTo>
                              <a:pt x="102" y="31"/>
                            </a:moveTo>
                            <a:lnTo>
                              <a:pt x="96" y="30"/>
                            </a:lnTo>
                            <a:lnTo>
                              <a:pt x="92" y="30"/>
                            </a:lnTo>
                            <a:lnTo>
                              <a:pt x="87" y="28"/>
                            </a:lnTo>
                            <a:lnTo>
                              <a:pt x="83" y="26"/>
                            </a:lnTo>
                            <a:lnTo>
                              <a:pt x="79" y="23"/>
                            </a:lnTo>
                            <a:lnTo>
                              <a:pt x="74" y="19"/>
                            </a:lnTo>
                            <a:lnTo>
                              <a:pt x="70" y="14"/>
                            </a:lnTo>
                            <a:lnTo>
                              <a:pt x="66" y="11"/>
                            </a:lnTo>
                            <a:lnTo>
                              <a:pt x="60" y="6"/>
                            </a:lnTo>
                            <a:lnTo>
                              <a:pt x="56" y="3"/>
                            </a:lnTo>
                            <a:lnTo>
                              <a:pt x="52" y="0"/>
                            </a:lnTo>
                            <a:lnTo>
                              <a:pt x="47" y="0"/>
                            </a:lnTo>
                            <a:lnTo>
                              <a:pt x="43" y="3"/>
                            </a:lnTo>
                            <a:lnTo>
                              <a:pt x="38" y="6"/>
                            </a:lnTo>
                            <a:lnTo>
                              <a:pt x="33" y="8"/>
                            </a:lnTo>
                            <a:lnTo>
                              <a:pt x="28" y="11"/>
                            </a:lnTo>
                            <a:lnTo>
                              <a:pt x="24" y="15"/>
                            </a:lnTo>
                            <a:lnTo>
                              <a:pt x="19" y="16"/>
                            </a:lnTo>
                            <a:lnTo>
                              <a:pt x="14" y="19"/>
                            </a:lnTo>
                            <a:lnTo>
                              <a:pt x="9" y="21"/>
                            </a:lnTo>
                            <a:lnTo>
                              <a:pt x="3" y="24"/>
                            </a:lnTo>
                            <a:lnTo>
                              <a:pt x="0" y="26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7" name="Shape 455"/>
                      <p:cNvSpPr/>
                      <p:nvPr/>
                    </p:nvSpPr>
                    <p:spPr>
                      <a:xfrm>
                        <a:off x="2792" y="2250"/>
                        <a:ext cx="102" cy="3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103" h="33" extrusionOk="0">
                            <a:moveTo>
                              <a:pt x="102" y="32"/>
                            </a:moveTo>
                            <a:lnTo>
                              <a:pt x="96" y="31"/>
                            </a:lnTo>
                            <a:lnTo>
                              <a:pt x="91" y="30"/>
                            </a:lnTo>
                            <a:lnTo>
                              <a:pt x="87" y="28"/>
                            </a:lnTo>
                            <a:lnTo>
                              <a:pt x="82" y="27"/>
                            </a:lnTo>
                            <a:lnTo>
                              <a:pt x="78" y="23"/>
                            </a:lnTo>
                            <a:lnTo>
                              <a:pt x="74" y="20"/>
                            </a:lnTo>
                            <a:lnTo>
                              <a:pt x="70" y="15"/>
                            </a:lnTo>
                            <a:lnTo>
                              <a:pt x="66" y="12"/>
                            </a:lnTo>
                            <a:lnTo>
                              <a:pt x="60" y="7"/>
                            </a:lnTo>
                            <a:lnTo>
                              <a:pt x="56" y="3"/>
                            </a:lnTo>
                            <a:lnTo>
                              <a:pt x="52" y="0"/>
                            </a:lnTo>
                            <a:lnTo>
                              <a:pt x="47" y="1"/>
                            </a:lnTo>
                            <a:lnTo>
                              <a:pt x="42" y="3"/>
                            </a:lnTo>
                            <a:lnTo>
                              <a:pt x="38" y="6"/>
                            </a:lnTo>
                            <a:lnTo>
                              <a:pt x="33" y="9"/>
                            </a:lnTo>
                            <a:lnTo>
                              <a:pt x="28" y="11"/>
                            </a:lnTo>
                            <a:lnTo>
                              <a:pt x="23" y="15"/>
                            </a:lnTo>
                            <a:lnTo>
                              <a:pt x="19" y="16"/>
                            </a:lnTo>
                            <a:lnTo>
                              <a:pt x="14" y="19"/>
                            </a:lnTo>
                            <a:lnTo>
                              <a:pt x="9" y="22"/>
                            </a:lnTo>
                            <a:lnTo>
                              <a:pt x="3" y="24"/>
                            </a:lnTo>
                            <a:lnTo>
                              <a:pt x="0" y="27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68" name="Shape 456"/>
                      <p:cNvSpPr/>
                      <p:nvPr/>
                    </p:nvSpPr>
                    <p:spPr>
                      <a:xfrm>
                        <a:off x="2694" y="2553"/>
                        <a:ext cx="35" cy="3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36" h="33" extrusionOk="0">
                            <a:moveTo>
                              <a:pt x="35" y="32"/>
                            </a:moveTo>
                            <a:lnTo>
                              <a:pt x="31" y="26"/>
                            </a:lnTo>
                            <a:lnTo>
                              <a:pt x="26" y="24"/>
                            </a:lnTo>
                            <a:lnTo>
                              <a:pt x="18" y="20"/>
                            </a:lnTo>
                            <a:lnTo>
                              <a:pt x="13" y="18"/>
                            </a:lnTo>
                            <a:lnTo>
                              <a:pt x="11" y="13"/>
                            </a:lnTo>
                            <a:lnTo>
                              <a:pt x="10" y="9"/>
                            </a:lnTo>
                            <a:lnTo>
                              <a:pt x="6" y="5"/>
                            </a:lnTo>
                            <a:lnTo>
                              <a:pt x="1" y="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255" name="Shape 457"/>
                    <p:cNvSpPr/>
                    <p:nvPr/>
                  </p:nvSpPr>
                  <p:spPr>
                    <a:xfrm>
                      <a:off x="2536" y="2422"/>
                      <a:ext cx="135" cy="3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36" h="31" extrusionOk="0">
                          <a:moveTo>
                            <a:pt x="0" y="16"/>
                          </a:moveTo>
                          <a:lnTo>
                            <a:pt x="6" y="16"/>
                          </a:lnTo>
                          <a:lnTo>
                            <a:pt x="12" y="15"/>
                          </a:lnTo>
                          <a:lnTo>
                            <a:pt x="16" y="15"/>
                          </a:lnTo>
                          <a:lnTo>
                            <a:pt x="21" y="14"/>
                          </a:lnTo>
                          <a:lnTo>
                            <a:pt x="25" y="14"/>
                          </a:lnTo>
                          <a:lnTo>
                            <a:pt x="30" y="13"/>
                          </a:lnTo>
                          <a:lnTo>
                            <a:pt x="34" y="11"/>
                          </a:lnTo>
                          <a:lnTo>
                            <a:pt x="38" y="8"/>
                          </a:lnTo>
                          <a:lnTo>
                            <a:pt x="43" y="7"/>
                          </a:lnTo>
                          <a:lnTo>
                            <a:pt x="47" y="7"/>
                          </a:lnTo>
                          <a:lnTo>
                            <a:pt x="52" y="6"/>
                          </a:lnTo>
                          <a:lnTo>
                            <a:pt x="56" y="6"/>
                          </a:lnTo>
                          <a:lnTo>
                            <a:pt x="61" y="5"/>
                          </a:lnTo>
                          <a:lnTo>
                            <a:pt x="65" y="5"/>
                          </a:lnTo>
                          <a:lnTo>
                            <a:pt x="70" y="5"/>
                          </a:lnTo>
                          <a:lnTo>
                            <a:pt x="74" y="4"/>
                          </a:lnTo>
                          <a:lnTo>
                            <a:pt x="78" y="2"/>
                          </a:lnTo>
                          <a:lnTo>
                            <a:pt x="83" y="0"/>
                          </a:lnTo>
                          <a:lnTo>
                            <a:pt x="87" y="0"/>
                          </a:lnTo>
                          <a:lnTo>
                            <a:pt x="93" y="2"/>
                          </a:lnTo>
                          <a:lnTo>
                            <a:pt x="100" y="3"/>
                          </a:lnTo>
                          <a:lnTo>
                            <a:pt x="104" y="2"/>
                          </a:lnTo>
                          <a:lnTo>
                            <a:pt x="109" y="2"/>
                          </a:lnTo>
                          <a:lnTo>
                            <a:pt x="113" y="1"/>
                          </a:lnTo>
                          <a:lnTo>
                            <a:pt x="119" y="2"/>
                          </a:lnTo>
                          <a:lnTo>
                            <a:pt x="124" y="2"/>
                          </a:lnTo>
                          <a:lnTo>
                            <a:pt x="128" y="1"/>
                          </a:lnTo>
                          <a:lnTo>
                            <a:pt x="133" y="1"/>
                          </a:lnTo>
                          <a:lnTo>
                            <a:pt x="135" y="5"/>
                          </a:lnTo>
                          <a:lnTo>
                            <a:pt x="130" y="6"/>
                          </a:lnTo>
                          <a:lnTo>
                            <a:pt x="126" y="8"/>
                          </a:lnTo>
                          <a:lnTo>
                            <a:pt x="121" y="10"/>
                          </a:lnTo>
                          <a:lnTo>
                            <a:pt x="119" y="14"/>
                          </a:lnTo>
                          <a:lnTo>
                            <a:pt x="115" y="16"/>
                          </a:lnTo>
                          <a:lnTo>
                            <a:pt x="110" y="18"/>
                          </a:lnTo>
                          <a:lnTo>
                            <a:pt x="106" y="20"/>
                          </a:lnTo>
                          <a:lnTo>
                            <a:pt x="102" y="22"/>
                          </a:lnTo>
                          <a:lnTo>
                            <a:pt x="97" y="24"/>
                          </a:lnTo>
                          <a:lnTo>
                            <a:pt x="93" y="26"/>
                          </a:lnTo>
                          <a:lnTo>
                            <a:pt x="89" y="27"/>
                          </a:lnTo>
                          <a:lnTo>
                            <a:pt x="84" y="27"/>
                          </a:lnTo>
                          <a:lnTo>
                            <a:pt x="80" y="28"/>
                          </a:lnTo>
                          <a:lnTo>
                            <a:pt x="75" y="28"/>
                          </a:lnTo>
                          <a:lnTo>
                            <a:pt x="69" y="29"/>
                          </a:lnTo>
                          <a:lnTo>
                            <a:pt x="65" y="28"/>
                          </a:lnTo>
                          <a:lnTo>
                            <a:pt x="57" y="28"/>
                          </a:lnTo>
                          <a:lnTo>
                            <a:pt x="52" y="27"/>
                          </a:lnTo>
                          <a:lnTo>
                            <a:pt x="48" y="28"/>
                          </a:lnTo>
                          <a:lnTo>
                            <a:pt x="43" y="28"/>
                          </a:lnTo>
                          <a:lnTo>
                            <a:pt x="39" y="29"/>
                          </a:lnTo>
                          <a:lnTo>
                            <a:pt x="35" y="29"/>
                          </a:lnTo>
                          <a:lnTo>
                            <a:pt x="30" y="30"/>
                          </a:lnTo>
                          <a:lnTo>
                            <a:pt x="25" y="29"/>
                          </a:lnTo>
                          <a:lnTo>
                            <a:pt x="21" y="26"/>
                          </a:lnTo>
                          <a:lnTo>
                            <a:pt x="16" y="24"/>
                          </a:lnTo>
                          <a:lnTo>
                            <a:pt x="11" y="20"/>
                          </a:lnTo>
                          <a:lnTo>
                            <a:pt x="9" y="18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6" name="Shape 458"/>
                    <p:cNvSpPr/>
                    <p:nvPr/>
                  </p:nvSpPr>
                  <p:spPr>
                    <a:xfrm>
                      <a:off x="2545" y="2409"/>
                      <a:ext cx="102" cy="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4" extrusionOk="0">
                          <a:moveTo>
                            <a:pt x="0" y="33"/>
                          </a:moveTo>
                          <a:lnTo>
                            <a:pt x="6" y="31"/>
                          </a:lnTo>
                          <a:lnTo>
                            <a:pt x="10" y="31"/>
                          </a:lnTo>
                          <a:lnTo>
                            <a:pt x="15" y="29"/>
                          </a:lnTo>
                          <a:lnTo>
                            <a:pt x="19" y="27"/>
                          </a:lnTo>
                          <a:lnTo>
                            <a:pt x="23" y="24"/>
                          </a:lnTo>
                          <a:lnTo>
                            <a:pt x="27" y="20"/>
                          </a:lnTo>
                          <a:lnTo>
                            <a:pt x="31" y="15"/>
                          </a:lnTo>
                          <a:lnTo>
                            <a:pt x="35" y="12"/>
                          </a:lnTo>
                          <a:lnTo>
                            <a:pt x="41" y="7"/>
                          </a:lnTo>
                          <a:lnTo>
                            <a:pt x="45" y="3"/>
                          </a:lnTo>
                          <a:lnTo>
                            <a:pt x="49" y="0"/>
                          </a:lnTo>
                          <a:lnTo>
                            <a:pt x="54" y="1"/>
                          </a:lnTo>
                          <a:lnTo>
                            <a:pt x="59" y="3"/>
                          </a:lnTo>
                          <a:lnTo>
                            <a:pt x="63" y="6"/>
                          </a:lnTo>
                          <a:lnTo>
                            <a:pt x="68" y="8"/>
                          </a:lnTo>
                          <a:lnTo>
                            <a:pt x="73" y="11"/>
                          </a:lnTo>
                          <a:lnTo>
                            <a:pt x="78" y="15"/>
                          </a:lnTo>
                          <a:lnTo>
                            <a:pt x="83" y="16"/>
                          </a:lnTo>
                          <a:lnTo>
                            <a:pt x="87" y="18"/>
                          </a:lnTo>
                          <a:lnTo>
                            <a:pt x="92" y="21"/>
                          </a:lnTo>
                          <a:lnTo>
                            <a:pt x="98" y="23"/>
                          </a:lnTo>
                          <a:lnTo>
                            <a:pt x="102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" name="Shape 459"/>
                    <p:cNvSpPr/>
                    <p:nvPr/>
                  </p:nvSpPr>
                  <p:spPr>
                    <a:xfrm>
                      <a:off x="2557" y="2412"/>
                      <a:ext cx="102" cy="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03" h="34" extrusionOk="0">
                          <a:moveTo>
                            <a:pt x="0" y="33"/>
                          </a:moveTo>
                          <a:lnTo>
                            <a:pt x="6" y="32"/>
                          </a:lnTo>
                          <a:lnTo>
                            <a:pt x="10" y="31"/>
                          </a:lnTo>
                          <a:lnTo>
                            <a:pt x="14" y="29"/>
                          </a:lnTo>
                          <a:lnTo>
                            <a:pt x="19" y="27"/>
                          </a:lnTo>
                          <a:lnTo>
                            <a:pt x="23" y="24"/>
                          </a:lnTo>
                          <a:lnTo>
                            <a:pt x="27" y="20"/>
                          </a:lnTo>
                          <a:lnTo>
                            <a:pt x="31" y="15"/>
                          </a:lnTo>
                          <a:lnTo>
                            <a:pt x="35" y="12"/>
                          </a:lnTo>
                          <a:lnTo>
                            <a:pt x="41" y="7"/>
                          </a:lnTo>
                          <a:lnTo>
                            <a:pt x="45" y="3"/>
                          </a:lnTo>
                          <a:lnTo>
                            <a:pt x="49" y="0"/>
                          </a:lnTo>
                          <a:lnTo>
                            <a:pt x="54" y="1"/>
                          </a:lnTo>
                          <a:lnTo>
                            <a:pt x="58" y="4"/>
                          </a:lnTo>
                          <a:lnTo>
                            <a:pt x="63" y="6"/>
                          </a:lnTo>
                          <a:lnTo>
                            <a:pt x="68" y="9"/>
                          </a:lnTo>
                          <a:lnTo>
                            <a:pt x="73" y="11"/>
                          </a:lnTo>
                          <a:lnTo>
                            <a:pt x="78" y="15"/>
                          </a:lnTo>
                          <a:lnTo>
                            <a:pt x="82" y="16"/>
                          </a:lnTo>
                          <a:lnTo>
                            <a:pt x="87" y="19"/>
                          </a:lnTo>
                          <a:lnTo>
                            <a:pt x="92" y="21"/>
                          </a:lnTo>
                          <a:lnTo>
                            <a:pt x="98" y="23"/>
                          </a:lnTo>
                          <a:lnTo>
                            <a:pt x="102" y="26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750" name="Shape 460"/>
                  <p:cNvGrpSpPr/>
                  <p:nvPr/>
                </p:nvGrpSpPr>
                <p:grpSpPr>
                  <a:xfrm>
                    <a:off x="2461" y="606"/>
                    <a:ext cx="137" cy="48"/>
                    <a:chOff x="2846" y="2110"/>
                    <a:chExt cx="224" cy="103"/>
                  </a:xfrm>
                </p:grpSpPr>
                <p:sp>
                  <p:nvSpPr>
                    <p:cNvPr id="216" name="Shape 461"/>
                    <p:cNvSpPr/>
                    <p:nvPr/>
                  </p:nvSpPr>
                  <p:spPr>
                    <a:xfrm>
                      <a:off x="2852" y="2113"/>
                      <a:ext cx="215" cy="100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17" name="Shape 462"/>
                    <p:cNvSpPr/>
                    <p:nvPr/>
                  </p:nvSpPr>
                  <p:spPr>
                    <a:xfrm>
                      <a:off x="2903" y="2137"/>
                      <a:ext cx="112" cy="43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218" name="Shape 463"/>
                    <p:cNvCxnSpPr/>
                    <p:nvPr/>
                  </p:nvCxnSpPr>
                  <p:spPr>
                    <a:xfrm rot="10800000">
                      <a:off x="2898" y="2156"/>
                      <a:ext cx="120" cy="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19" name="Shape 464"/>
                    <p:cNvCxnSpPr/>
                    <p:nvPr/>
                  </p:nvCxnSpPr>
                  <p:spPr>
                    <a:xfrm>
                      <a:off x="2964" y="2159"/>
                      <a:ext cx="11" cy="2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0" name="Shape 465"/>
                    <p:cNvCxnSpPr/>
                    <p:nvPr/>
                  </p:nvCxnSpPr>
                  <p:spPr>
                    <a:xfrm rot="10800000" flipH="1">
                      <a:off x="2967" y="2137"/>
                      <a:ext cx="23" cy="18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1" name="Shape 466"/>
                    <p:cNvCxnSpPr/>
                    <p:nvPr/>
                  </p:nvCxnSpPr>
                  <p:spPr>
                    <a:xfrm>
                      <a:off x="2996" y="2178"/>
                      <a:ext cx="14" cy="3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2" name="Shape 467"/>
                    <p:cNvCxnSpPr/>
                    <p:nvPr/>
                  </p:nvCxnSpPr>
                  <p:spPr>
                    <a:xfrm flipH="1">
                      <a:off x="2910" y="2182"/>
                      <a:ext cx="15" cy="27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3" name="Shape 468"/>
                    <p:cNvCxnSpPr/>
                    <p:nvPr/>
                  </p:nvCxnSpPr>
                  <p:spPr>
                    <a:xfrm flipH="1">
                      <a:off x="2846" y="2144"/>
                      <a:ext cx="63" cy="18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4" name="Shape 469"/>
                    <p:cNvCxnSpPr/>
                    <p:nvPr/>
                  </p:nvCxnSpPr>
                  <p:spPr>
                    <a:xfrm rot="10800000">
                      <a:off x="2998" y="2137"/>
                      <a:ext cx="72" cy="19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5" name="Shape 470"/>
                    <p:cNvCxnSpPr/>
                    <p:nvPr/>
                  </p:nvCxnSpPr>
                  <p:spPr>
                    <a:xfrm flipH="1">
                      <a:off x="2960" y="2110"/>
                      <a:ext cx="19" cy="22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756" name="Shape 471"/>
                  <p:cNvGrpSpPr/>
                  <p:nvPr/>
                </p:nvGrpSpPr>
                <p:grpSpPr>
                  <a:xfrm>
                    <a:off x="1106" y="1059"/>
                    <a:ext cx="225" cy="137"/>
                    <a:chOff x="1447" y="2408"/>
                    <a:chExt cx="373" cy="248"/>
                  </a:xfrm>
                </p:grpSpPr>
                <p:sp>
                  <p:nvSpPr>
                    <p:cNvPr id="209" name="Shape 472"/>
                    <p:cNvSpPr/>
                    <p:nvPr/>
                  </p:nvSpPr>
                  <p:spPr>
                    <a:xfrm rot="4620000">
                      <a:off x="1510" y="2345"/>
                      <a:ext cx="248" cy="373"/>
                    </a:xfrm>
                    <a:prstGeom prst="ellipse">
                      <a:avLst/>
                    </a:prstGeom>
                    <a:solidFill>
                      <a:srgbClr val="494429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58" name="Shape 473"/>
                    <p:cNvGrpSpPr/>
                    <p:nvPr/>
                  </p:nvGrpSpPr>
                  <p:grpSpPr>
                    <a:xfrm>
                      <a:off x="1494" y="2431"/>
                      <a:ext cx="260" cy="131"/>
                      <a:chOff x="1494" y="2431"/>
                      <a:chExt cx="260" cy="131"/>
                    </a:xfrm>
                  </p:grpSpPr>
                  <p:sp>
                    <p:nvSpPr>
                      <p:cNvPr id="211" name="Shape 474"/>
                      <p:cNvSpPr/>
                      <p:nvPr/>
                    </p:nvSpPr>
                    <p:spPr>
                      <a:xfrm>
                        <a:off x="1494" y="2479"/>
                        <a:ext cx="64" cy="8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65" h="84" extrusionOk="0">
                            <a:moveTo>
                              <a:pt x="32" y="5"/>
                            </a:moveTo>
                            <a:lnTo>
                              <a:pt x="25" y="14"/>
                            </a:lnTo>
                            <a:lnTo>
                              <a:pt x="20" y="21"/>
                            </a:lnTo>
                            <a:lnTo>
                              <a:pt x="16" y="28"/>
                            </a:lnTo>
                            <a:lnTo>
                              <a:pt x="11" y="35"/>
                            </a:lnTo>
                            <a:lnTo>
                              <a:pt x="7" y="42"/>
                            </a:lnTo>
                            <a:lnTo>
                              <a:pt x="3" y="49"/>
                            </a:lnTo>
                            <a:lnTo>
                              <a:pt x="0" y="57"/>
                            </a:lnTo>
                            <a:lnTo>
                              <a:pt x="4" y="61"/>
                            </a:lnTo>
                            <a:lnTo>
                              <a:pt x="7" y="66"/>
                            </a:lnTo>
                            <a:lnTo>
                              <a:pt x="11" y="67"/>
                            </a:lnTo>
                            <a:lnTo>
                              <a:pt x="15" y="69"/>
                            </a:lnTo>
                            <a:lnTo>
                              <a:pt x="20" y="72"/>
                            </a:lnTo>
                            <a:lnTo>
                              <a:pt x="23" y="74"/>
                            </a:lnTo>
                            <a:lnTo>
                              <a:pt x="27" y="77"/>
                            </a:lnTo>
                            <a:lnTo>
                              <a:pt x="32" y="79"/>
                            </a:lnTo>
                            <a:lnTo>
                              <a:pt x="36" y="82"/>
                            </a:lnTo>
                            <a:lnTo>
                              <a:pt x="40" y="83"/>
                            </a:lnTo>
                            <a:lnTo>
                              <a:pt x="45" y="83"/>
                            </a:lnTo>
                            <a:lnTo>
                              <a:pt x="51" y="81"/>
                            </a:lnTo>
                            <a:lnTo>
                              <a:pt x="58" y="74"/>
                            </a:lnTo>
                            <a:lnTo>
                              <a:pt x="62" y="67"/>
                            </a:lnTo>
                            <a:lnTo>
                              <a:pt x="64" y="59"/>
                            </a:lnTo>
                            <a:lnTo>
                              <a:pt x="63" y="52"/>
                            </a:lnTo>
                            <a:lnTo>
                              <a:pt x="61" y="47"/>
                            </a:lnTo>
                            <a:lnTo>
                              <a:pt x="57" y="41"/>
                            </a:lnTo>
                            <a:lnTo>
                              <a:pt x="56" y="33"/>
                            </a:lnTo>
                            <a:lnTo>
                              <a:pt x="53" y="28"/>
                            </a:lnTo>
                            <a:lnTo>
                              <a:pt x="53" y="20"/>
                            </a:lnTo>
                            <a:lnTo>
                              <a:pt x="50" y="15"/>
                            </a:lnTo>
                            <a:lnTo>
                              <a:pt x="47" y="8"/>
                            </a:lnTo>
                            <a:lnTo>
                              <a:pt x="46" y="0"/>
                            </a:lnTo>
                            <a:lnTo>
                              <a:pt x="32" y="5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2" name="Shape 475"/>
                      <p:cNvSpPr/>
                      <p:nvPr/>
                    </p:nvSpPr>
                    <p:spPr>
                      <a:xfrm>
                        <a:off x="1535" y="2461"/>
                        <a:ext cx="81" cy="9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2" h="98" extrusionOk="0">
                            <a:moveTo>
                              <a:pt x="36" y="5"/>
                            </a:moveTo>
                            <a:lnTo>
                              <a:pt x="28" y="15"/>
                            </a:lnTo>
                            <a:lnTo>
                              <a:pt x="23" y="23"/>
                            </a:lnTo>
                            <a:lnTo>
                              <a:pt x="16" y="29"/>
                            </a:lnTo>
                            <a:lnTo>
                              <a:pt x="13" y="38"/>
                            </a:lnTo>
                            <a:lnTo>
                              <a:pt x="7" y="45"/>
                            </a:lnTo>
                            <a:lnTo>
                              <a:pt x="2" y="54"/>
                            </a:lnTo>
                            <a:lnTo>
                              <a:pt x="0" y="63"/>
                            </a:lnTo>
                            <a:lnTo>
                              <a:pt x="6" y="66"/>
                            </a:lnTo>
                            <a:lnTo>
                              <a:pt x="9" y="72"/>
                            </a:lnTo>
                            <a:lnTo>
                              <a:pt x="15" y="75"/>
                            </a:lnTo>
                            <a:lnTo>
                              <a:pt x="20" y="78"/>
                            </a:lnTo>
                            <a:lnTo>
                              <a:pt x="25" y="81"/>
                            </a:lnTo>
                            <a:lnTo>
                              <a:pt x="30" y="84"/>
                            </a:lnTo>
                            <a:lnTo>
                              <a:pt x="35" y="87"/>
                            </a:lnTo>
                            <a:lnTo>
                              <a:pt x="41" y="89"/>
                            </a:lnTo>
                            <a:lnTo>
                              <a:pt x="47" y="93"/>
                            </a:lnTo>
                            <a:lnTo>
                              <a:pt x="52" y="96"/>
                            </a:lnTo>
                            <a:lnTo>
                              <a:pt x="59" y="97"/>
                            </a:lnTo>
                            <a:lnTo>
                              <a:pt x="68" y="95"/>
                            </a:lnTo>
                            <a:lnTo>
                              <a:pt x="73" y="87"/>
                            </a:lnTo>
                            <a:lnTo>
                              <a:pt x="78" y="79"/>
                            </a:lnTo>
                            <a:lnTo>
                              <a:pt x="81" y="70"/>
                            </a:lnTo>
                            <a:lnTo>
                              <a:pt x="79" y="62"/>
                            </a:lnTo>
                            <a:lnTo>
                              <a:pt x="75" y="56"/>
                            </a:lnTo>
                            <a:lnTo>
                              <a:pt x="69" y="50"/>
                            </a:lnTo>
                            <a:lnTo>
                              <a:pt x="69" y="39"/>
                            </a:lnTo>
                            <a:lnTo>
                              <a:pt x="64" y="33"/>
                            </a:lnTo>
                            <a:lnTo>
                              <a:pt x="62" y="25"/>
                            </a:lnTo>
                            <a:lnTo>
                              <a:pt x="60" y="19"/>
                            </a:lnTo>
                            <a:lnTo>
                              <a:pt x="55" y="10"/>
                            </a:lnTo>
                            <a:lnTo>
                              <a:pt x="52" y="0"/>
                            </a:lnTo>
                            <a:lnTo>
                              <a:pt x="36" y="5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3" name="Shape 476"/>
                      <p:cNvSpPr/>
                      <p:nvPr/>
                    </p:nvSpPr>
                    <p:spPr>
                      <a:xfrm>
                        <a:off x="1585" y="2443"/>
                        <a:ext cx="83" cy="9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4" h="99" extrusionOk="0">
                            <a:moveTo>
                              <a:pt x="35" y="4"/>
                            </a:moveTo>
                            <a:lnTo>
                              <a:pt x="28" y="15"/>
                            </a:lnTo>
                            <a:lnTo>
                              <a:pt x="23" y="23"/>
                            </a:lnTo>
                            <a:lnTo>
                              <a:pt x="17" y="29"/>
                            </a:lnTo>
                            <a:lnTo>
                              <a:pt x="12" y="38"/>
                            </a:lnTo>
                            <a:lnTo>
                              <a:pt x="8" y="46"/>
                            </a:lnTo>
                            <a:lnTo>
                              <a:pt x="2" y="53"/>
                            </a:lnTo>
                            <a:lnTo>
                              <a:pt x="0" y="63"/>
                            </a:lnTo>
                            <a:lnTo>
                              <a:pt x="6" y="66"/>
                            </a:lnTo>
                            <a:lnTo>
                              <a:pt x="9" y="72"/>
                            </a:lnTo>
                            <a:lnTo>
                              <a:pt x="14" y="74"/>
                            </a:lnTo>
                            <a:lnTo>
                              <a:pt x="20" y="78"/>
                            </a:lnTo>
                            <a:lnTo>
                              <a:pt x="26" y="82"/>
                            </a:lnTo>
                            <a:lnTo>
                              <a:pt x="30" y="84"/>
                            </a:lnTo>
                            <a:lnTo>
                              <a:pt x="37" y="88"/>
                            </a:lnTo>
                            <a:lnTo>
                              <a:pt x="42" y="90"/>
                            </a:lnTo>
                            <a:lnTo>
                              <a:pt x="47" y="94"/>
                            </a:lnTo>
                            <a:lnTo>
                              <a:pt x="53" y="97"/>
                            </a:lnTo>
                            <a:lnTo>
                              <a:pt x="60" y="98"/>
                            </a:lnTo>
                            <a:lnTo>
                              <a:pt x="68" y="96"/>
                            </a:lnTo>
                            <a:lnTo>
                              <a:pt x="75" y="87"/>
                            </a:lnTo>
                            <a:lnTo>
                              <a:pt x="80" y="81"/>
                            </a:lnTo>
                            <a:lnTo>
                              <a:pt x="83" y="72"/>
                            </a:lnTo>
                            <a:lnTo>
                              <a:pt x="80" y="62"/>
                            </a:lnTo>
                            <a:lnTo>
                              <a:pt x="76" y="57"/>
                            </a:lnTo>
                            <a:lnTo>
                              <a:pt x="70" y="50"/>
                            </a:lnTo>
                            <a:lnTo>
                              <a:pt x="70" y="38"/>
                            </a:lnTo>
                            <a:lnTo>
                              <a:pt x="66" y="32"/>
                            </a:lnTo>
                            <a:lnTo>
                              <a:pt x="64" y="24"/>
                            </a:lnTo>
                            <a:lnTo>
                              <a:pt x="59" y="18"/>
                            </a:lnTo>
                            <a:lnTo>
                              <a:pt x="56" y="9"/>
                            </a:lnTo>
                            <a:lnTo>
                              <a:pt x="54" y="0"/>
                            </a:lnTo>
                            <a:lnTo>
                              <a:pt x="35" y="4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" name="Shape 477"/>
                      <p:cNvSpPr/>
                      <p:nvPr/>
                    </p:nvSpPr>
                    <p:spPr>
                      <a:xfrm>
                        <a:off x="1638" y="2434"/>
                        <a:ext cx="83" cy="9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4" h="99" extrusionOk="0">
                            <a:moveTo>
                              <a:pt x="37" y="4"/>
                            </a:moveTo>
                            <a:lnTo>
                              <a:pt x="28" y="15"/>
                            </a:lnTo>
                            <a:lnTo>
                              <a:pt x="24" y="23"/>
                            </a:lnTo>
                            <a:lnTo>
                              <a:pt x="18" y="29"/>
                            </a:lnTo>
                            <a:lnTo>
                              <a:pt x="13" y="39"/>
                            </a:lnTo>
                            <a:lnTo>
                              <a:pt x="8" y="46"/>
                            </a:lnTo>
                            <a:lnTo>
                              <a:pt x="3" y="55"/>
                            </a:lnTo>
                            <a:lnTo>
                              <a:pt x="0" y="64"/>
                            </a:lnTo>
                            <a:lnTo>
                              <a:pt x="5" y="67"/>
                            </a:lnTo>
                            <a:lnTo>
                              <a:pt x="9" y="73"/>
                            </a:lnTo>
                            <a:lnTo>
                              <a:pt x="14" y="76"/>
                            </a:lnTo>
                            <a:lnTo>
                              <a:pt x="20" y="79"/>
                            </a:lnTo>
                            <a:lnTo>
                              <a:pt x="26" y="82"/>
                            </a:lnTo>
                            <a:lnTo>
                              <a:pt x="31" y="86"/>
                            </a:lnTo>
                            <a:lnTo>
                              <a:pt x="37" y="89"/>
                            </a:lnTo>
                            <a:lnTo>
                              <a:pt x="42" y="92"/>
                            </a:lnTo>
                            <a:lnTo>
                              <a:pt x="47" y="95"/>
                            </a:lnTo>
                            <a:lnTo>
                              <a:pt x="53" y="98"/>
                            </a:lnTo>
                            <a:lnTo>
                              <a:pt x="59" y="98"/>
                            </a:lnTo>
                            <a:lnTo>
                              <a:pt x="68" y="96"/>
                            </a:lnTo>
                            <a:lnTo>
                              <a:pt x="75" y="89"/>
                            </a:lnTo>
                            <a:lnTo>
                              <a:pt x="79" y="81"/>
                            </a:lnTo>
                            <a:lnTo>
                              <a:pt x="83" y="71"/>
                            </a:lnTo>
                            <a:lnTo>
                              <a:pt x="80" y="62"/>
                            </a:lnTo>
                            <a:lnTo>
                              <a:pt x="76" y="57"/>
                            </a:lnTo>
                            <a:lnTo>
                              <a:pt x="71" y="51"/>
                            </a:lnTo>
                            <a:lnTo>
                              <a:pt x="70" y="39"/>
                            </a:lnTo>
                            <a:lnTo>
                              <a:pt x="66" y="32"/>
                            </a:lnTo>
                            <a:lnTo>
                              <a:pt x="64" y="24"/>
                            </a:lnTo>
                            <a:lnTo>
                              <a:pt x="60" y="18"/>
                            </a:lnTo>
                            <a:lnTo>
                              <a:pt x="56" y="9"/>
                            </a:lnTo>
                            <a:lnTo>
                              <a:pt x="53" y="0"/>
                            </a:lnTo>
                            <a:lnTo>
                              <a:pt x="37" y="4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5" name="Shape 478"/>
                      <p:cNvSpPr/>
                      <p:nvPr/>
                    </p:nvSpPr>
                    <p:spPr>
                      <a:xfrm>
                        <a:off x="1687" y="2431"/>
                        <a:ext cx="67" cy="8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68" h="84" extrusionOk="0">
                            <a:moveTo>
                              <a:pt x="32" y="5"/>
                            </a:moveTo>
                            <a:lnTo>
                              <a:pt x="25" y="15"/>
                            </a:lnTo>
                            <a:lnTo>
                              <a:pt x="21" y="22"/>
                            </a:lnTo>
                            <a:lnTo>
                              <a:pt x="16" y="28"/>
                            </a:lnTo>
                            <a:lnTo>
                              <a:pt x="12" y="35"/>
                            </a:lnTo>
                            <a:lnTo>
                              <a:pt x="7" y="41"/>
                            </a:lnTo>
                            <a:lnTo>
                              <a:pt x="3" y="50"/>
                            </a:lnTo>
                            <a:lnTo>
                              <a:pt x="0" y="57"/>
                            </a:lnTo>
                            <a:lnTo>
                              <a:pt x="4" y="60"/>
                            </a:lnTo>
                            <a:lnTo>
                              <a:pt x="7" y="65"/>
                            </a:lnTo>
                            <a:lnTo>
                              <a:pt x="12" y="67"/>
                            </a:lnTo>
                            <a:lnTo>
                              <a:pt x="16" y="70"/>
                            </a:lnTo>
                            <a:lnTo>
                              <a:pt x="19" y="72"/>
                            </a:lnTo>
                            <a:lnTo>
                              <a:pt x="24" y="73"/>
                            </a:lnTo>
                            <a:lnTo>
                              <a:pt x="28" y="77"/>
                            </a:lnTo>
                            <a:lnTo>
                              <a:pt x="33" y="78"/>
                            </a:lnTo>
                            <a:lnTo>
                              <a:pt x="37" y="82"/>
                            </a:lnTo>
                            <a:lnTo>
                              <a:pt x="41" y="83"/>
                            </a:lnTo>
                            <a:lnTo>
                              <a:pt x="47" y="83"/>
                            </a:lnTo>
                            <a:lnTo>
                              <a:pt x="53" y="81"/>
                            </a:lnTo>
                            <a:lnTo>
                              <a:pt x="58" y="75"/>
                            </a:lnTo>
                            <a:lnTo>
                              <a:pt x="63" y="68"/>
                            </a:lnTo>
                            <a:lnTo>
                              <a:pt x="67" y="60"/>
                            </a:lnTo>
                            <a:lnTo>
                              <a:pt x="65" y="53"/>
                            </a:lnTo>
                            <a:lnTo>
                              <a:pt x="62" y="48"/>
                            </a:lnTo>
                            <a:lnTo>
                              <a:pt x="58" y="42"/>
                            </a:lnTo>
                            <a:lnTo>
                              <a:pt x="58" y="32"/>
                            </a:lnTo>
                            <a:lnTo>
                              <a:pt x="55" y="28"/>
                            </a:lnTo>
                            <a:lnTo>
                              <a:pt x="53" y="21"/>
                            </a:lnTo>
                            <a:lnTo>
                              <a:pt x="51" y="15"/>
                            </a:lnTo>
                            <a:lnTo>
                              <a:pt x="47" y="8"/>
                            </a:lnTo>
                            <a:lnTo>
                              <a:pt x="46" y="0"/>
                            </a:lnTo>
                            <a:lnTo>
                              <a:pt x="32" y="5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759" name="Shape 479"/>
                  <p:cNvGrpSpPr/>
                  <p:nvPr/>
                </p:nvGrpSpPr>
                <p:grpSpPr>
                  <a:xfrm>
                    <a:off x="2781" y="286"/>
                    <a:ext cx="606" cy="406"/>
                    <a:chOff x="4493" y="596"/>
                    <a:chExt cx="1214" cy="915"/>
                  </a:xfrm>
                </p:grpSpPr>
                <p:sp>
                  <p:nvSpPr>
                    <p:cNvPr id="166" name="Shape 480"/>
                    <p:cNvSpPr/>
                    <p:nvPr/>
                  </p:nvSpPr>
                  <p:spPr>
                    <a:xfrm>
                      <a:off x="5002" y="596"/>
                      <a:ext cx="257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7" name="Shape 481"/>
                    <p:cNvSpPr/>
                    <p:nvPr/>
                  </p:nvSpPr>
                  <p:spPr>
                    <a:xfrm>
                      <a:off x="5015" y="632"/>
                      <a:ext cx="222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8" name="Shape 482"/>
                    <p:cNvSpPr/>
                    <p:nvPr/>
                  </p:nvSpPr>
                  <p:spPr>
                    <a:xfrm rot="480000" flipH="1">
                      <a:off x="5077" y="785"/>
                      <a:ext cx="90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62" name="Shape 483"/>
                    <p:cNvGrpSpPr/>
                    <p:nvPr/>
                  </p:nvGrpSpPr>
                  <p:grpSpPr>
                    <a:xfrm>
                      <a:off x="4493" y="736"/>
                      <a:ext cx="276" cy="356"/>
                      <a:chOff x="4493" y="736"/>
                      <a:chExt cx="276" cy="356"/>
                    </a:xfrm>
                  </p:grpSpPr>
                  <p:sp>
                    <p:nvSpPr>
                      <p:cNvPr id="206" name="Shape 484"/>
                      <p:cNvSpPr/>
                      <p:nvPr/>
                    </p:nvSpPr>
                    <p:spPr>
                      <a:xfrm>
                        <a:off x="4493" y="73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7" name="Shape 485"/>
                      <p:cNvSpPr/>
                      <p:nvPr/>
                    </p:nvSpPr>
                    <p:spPr>
                      <a:xfrm>
                        <a:off x="4515" y="778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8" name="Shape 486"/>
                      <p:cNvSpPr/>
                      <p:nvPr/>
                    </p:nvSpPr>
                    <p:spPr>
                      <a:xfrm rot="-2159999">
                        <a:off x="4633" y="917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763" name="Shape 487"/>
                    <p:cNvGrpSpPr/>
                    <p:nvPr/>
                  </p:nvGrpSpPr>
                  <p:grpSpPr>
                    <a:xfrm>
                      <a:off x="4750" y="625"/>
                      <a:ext cx="258" cy="373"/>
                      <a:chOff x="4750" y="625"/>
                      <a:chExt cx="258" cy="373"/>
                    </a:xfrm>
                  </p:grpSpPr>
                  <p:sp>
                    <p:nvSpPr>
                      <p:cNvPr id="203" name="Shape 488"/>
                      <p:cNvSpPr/>
                      <p:nvPr/>
                    </p:nvSpPr>
                    <p:spPr>
                      <a:xfrm>
                        <a:off x="4750" y="62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4" name="Shape 489"/>
                      <p:cNvSpPr/>
                      <p:nvPr/>
                    </p:nvSpPr>
                    <p:spPr>
                      <a:xfrm>
                        <a:off x="4761" y="663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5" name="Shape 490"/>
                      <p:cNvSpPr/>
                      <p:nvPr/>
                    </p:nvSpPr>
                    <p:spPr>
                      <a:xfrm rot="480000" flipH="1">
                        <a:off x="4846" y="81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791" name="Shape 491"/>
                    <p:cNvGrpSpPr/>
                    <p:nvPr/>
                  </p:nvGrpSpPr>
                  <p:grpSpPr>
                    <a:xfrm>
                      <a:off x="4813" y="871"/>
                      <a:ext cx="257" cy="364"/>
                      <a:chOff x="4813" y="871"/>
                      <a:chExt cx="257" cy="364"/>
                    </a:xfrm>
                  </p:grpSpPr>
                  <p:sp>
                    <p:nvSpPr>
                      <p:cNvPr id="200" name="Shape 492"/>
                      <p:cNvSpPr/>
                      <p:nvPr/>
                    </p:nvSpPr>
                    <p:spPr>
                      <a:xfrm>
                        <a:off x="4813" y="87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1" name="Shape 493"/>
                      <p:cNvSpPr/>
                      <p:nvPr/>
                    </p:nvSpPr>
                    <p:spPr>
                      <a:xfrm>
                        <a:off x="4834" y="914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02" name="Shape 494"/>
                      <p:cNvSpPr/>
                      <p:nvPr/>
                    </p:nvSpPr>
                    <p:spPr>
                      <a:xfrm rot="-1679999">
                        <a:off x="4931" y="105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72" name="Shape 495"/>
                    <p:cNvSpPr/>
                    <p:nvPr/>
                  </p:nvSpPr>
                  <p:spPr>
                    <a:xfrm>
                      <a:off x="4625" y="1005"/>
                      <a:ext cx="267" cy="3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3" name="Shape 496"/>
                    <p:cNvSpPr/>
                    <p:nvPr/>
                  </p:nvSpPr>
                  <p:spPr>
                    <a:xfrm>
                      <a:off x="4647" y="1047"/>
                      <a:ext cx="24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4" name="Shape 497"/>
                    <p:cNvSpPr/>
                    <p:nvPr/>
                  </p:nvSpPr>
                  <p:spPr>
                    <a:xfrm rot="-1920000">
                      <a:off x="4755" y="1187"/>
                      <a:ext cx="89" cy="175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5" name="Shape 498"/>
                    <p:cNvSpPr/>
                    <p:nvPr/>
                  </p:nvSpPr>
                  <p:spPr>
                    <a:xfrm>
                      <a:off x="4949" y="864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6" name="Shape 499"/>
                    <p:cNvSpPr/>
                    <p:nvPr/>
                  </p:nvSpPr>
                  <p:spPr>
                    <a:xfrm>
                      <a:off x="4968" y="906"/>
                      <a:ext cx="233" cy="2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92" name="Shape 500"/>
                    <p:cNvGrpSpPr/>
                    <p:nvPr/>
                  </p:nvGrpSpPr>
                  <p:grpSpPr>
                    <a:xfrm>
                      <a:off x="5383" y="755"/>
                      <a:ext cx="254" cy="373"/>
                      <a:chOff x="5383" y="755"/>
                      <a:chExt cx="254" cy="373"/>
                    </a:xfrm>
                  </p:grpSpPr>
                  <p:sp>
                    <p:nvSpPr>
                      <p:cNvPr id="197" name="Shape 501"/>
                      <p:cNvSpPr/>
                      <p:nvPr/>
                    </p:nvSpPr>
                    <p:spPr>
                      <a:xfrm>
                        <a:off x="5383" y="755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8" name="Shape 502"/>
                      <p:cNvSpPr/>
                      <p:nvPr/>
                    </p:nvSpPr>
                    <p:spPr>
                      <a:xfrm>
                        <a:off x="5390" y="794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9" name="Shape 503"/>
                      <p:cNvSpPr/>
                      <p:nvPr/>
                    </p:nvSpPr>
                    <p:spPr>
                      <a:xfrm rot="719999" flipH="1">
                        <a:off x="5467" y="948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78" name="Shape 504"/>
                    <p:cNvSpPr/>
                    <p:nvPr/>
                  </p:nvSpPr>
                  <p:spPr>
                    <a:xfrm rot="-1079999">
                      <a:off x="5041" y="1057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793" name="Shape 505"/>
                    <p:cNvGrpSpPr/>
                    <p:nvPr/>
                  </p:nvGrpSpPr>
                  <p:grpSpPr>
                    <a:xfrm>
                      <a:off x="5450" y="1002"/>
                      <a:ext cx="257" cy="366"/>
                      <a:chOff x="5450" y="1002"/>
                      <a:chExt cx="257" cy="366"/>
                    </a:xfrm>
                  </p:grpSpPr>
                  <p:sp>
                    <p:nvSpPr>
                      <p:cNvPr id="194" name="Shape 506"/>
                      <p:cNvSpPr/>
                      <p:nvPr/>
                    </p:nvSpPr>
                    <p:spPr>
                      <a:xfrm>
                        <a:off x="5452" y="1002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5" name="Shape 507"/>
                      <p:cNvSpPr/>
                      <p:nvPr/>
                    </p:nvSpPr>
                    <p:spPr>
                      <a:xfrm>
                        <a:off x="5450" y="1043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6" name="Shape 508"/>
                      <p:cNvSpPr/>
                      <p:nvPr/>
                    </p:nvSpPr>
                    <p:spPr>
                      <a:xfrm rot="1559999" flipH="1">
                        <a:off x="5503" y="1190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799" name="Shape 509"/>
                    <p:cNvGrpSpPr/>
                    <p:nvPr/>
                  </p:nvGrpSpPr>
                  <p:grpSpPr>
                    <a:xfrm>
                      <a:off x="4877" y="1032"/>
                      <a:ext cx="265" cy="358"/>
                      <a:chOff x="4877" y="1032"/>
                      <a:chExt cx="265" cy="358"/>
                    </a:xfrm>
                  </p:grpSpPr>
                  <p:sp>
                    <p:nvSpPr>
                      <p:cNvPr id="191" name="Shape 510"/>
                      <p:cNvSpPr/>
                      <p:nvPr/>
                    </p:nvSpPr>
                    <p:spPr>
                      <a:xfrm>
                        <a:off x="4877" y="1032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2" name="Shape 511"/>
                      <p:cNvSpPr/>
                      <p:nvPr/>
                    </p:nvSpPr>
                    <p:spPr>
                      <a:xfrm>
                        <a:off x="4897" y="1073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3" name="Shape 512"/>
                      <p:cNvSpPr/>
                      <p:nvPr/>
                    </p:nvSpPr>
                    <p:spPr>
                      <a:xfrm rot="-1919999">
                        <a:off x="5005" y="1216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81" name="Shape 513"/>
                    <p:cNvSpPr/>
                    <p:nvPr/>
                  </p:nvSpPr>
                  <p:spPr>
                    <a:xfrm>
                      <a:off x="5006" y="948"/>
                      <a:ext cx="156" cy="1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2" name="Shape 514"/>
                    <p:cNvSpPr/>
                    <p:nvPr/>
                  </p:nvSpPr>
                  <p:spPr>
                    <a:xfrm>
                      <a:off x="4695" y="1094"/>
                      <a:ext cx="176" cy="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2" name="Shape 515"/>
                    <p:cNvGrpSpPr/>
                    <p:nvPr/>
                  </p:nvGrpSpPr>
                  <p:grpSpPr>
                    <a:xfrm>
                      <a:off x="5199" y="892"/>
                      <a:ext cx="255" cy="372"/>
                      <a:chOff x="5199" y="892"/>
                      <a:chExt cx="255" cy="372"/>
                    </a:xfrm>
                  </p:grpSpPr>
                  <p:sp>
                    <p:nvSpPr>
                      <p:cNvPr id="188" name="Shape 516"/>
                      <p:cNvSpPr/>
                      <p:nvPr/>
                    </p:nvSpPr>
                    <p:spPr>
                      <a:xfrm>
                        <a:off x="5199" y="892"/>
                        <a:ext cx="255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3" extrusionOk="0">
                            <a:moveTo>
                              <a:pt x="118" y="338"/>
                            </a:moveTo>
                            <a:lnTo>
                              <a:pt x="107" y="332"/>
                            </a:lnTo>
                            <a:lnTo>
                              <a:pt x="101" y="328"/>
                            </a:lnTo>
                            <a:lnTo>
                              <a:pt x="98" y="321"/>
                            </a:lnTo>
                            <a:lnTo>
                              <a:pt x="95" y="314"/>
                            </a:lnTo>
                            <a:lnTo>
                              <a:pt x="89" y="307"/>
                            </a:lnTo>
                            <a:lnTo>
                              <a:pt x="86" y="300"/>
                            </a:lnTo>
                            <a:lnTo>
                              <a:pt x="77" y="292"/>
                            </a:lnTo>
                            <a:lnTo>
                              <a:pt x="71" y="282"/>
                            </a:lnTo>
                            <a:lnTo>
                              <a:pt x="63" y="273"/>
                            </a:lnTo>
                            <a:lnTo>
                              <a:pt x="56" y="269"/>
                            </a:lnTo>
                            <a:lnTo>
                              <a:pt x="51" y="262"/>
                            </a:lnTo>
                            <a:lnTo>
                              <a:pt x="48" y="258"/>
                            </a:lnTo>
                            <a:lnTo>
                              <a:pt x="42" y="251"/>
                            </a:lnTo>
                            <a:lnTo>
                              <a:pt x="39" y="247"/>
                            </a:lnTo>
                            <a:lnTo>
                              <a:pt x="30" y="241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20"/>
                            </a:lnTo>
                            <a:lnTo>
                              <a:pt x="9" y="213"/>
                            </a:lnTo>
                            <a:lnTo>
                              <a:pt x="6" y="206"/>
                            </a:lnTo>
                            <a:lnTo>
                              <a:pt x="3" y="202"/>
                            </a:lnTo>
                            <a:lnTo>
                              <a:pt x="2" y="195"/>
                            </a:lnTo>
                            <a:lnTo>
                              <a:pt x="1" y="189"/>
                            </a:lnTo>
                            <a:lnTo>
                              <a:pt x="1" y="183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0" y="158"/>
                            </a:lnTo>
                            <a:lnTo>
                              <a:pt x="0" y="154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9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9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5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7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4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3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100"/>
                            </a:lnTo>
                            <a:lnTo>
                              <a:pt x="246" y="109"/>
                            </a:lnTo>
                            <a:lnTo>
                              <a:pt x="247" y="119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8"/>
                            </a:lnTo>
                            <a:lnTo>
                              <a:pt x="252" y="155"/>
                            </a:lnTo>
                            <a:lnTo>
                              <a:pt x="252" y="159"/>
                            </a:lnTo>
                            <a:lnTo>
                              <a:pt x="253" y="167"/>
                            </a:lnTo>
                            <a:lnTo>
                              <a:pt x="255" y="174"/>
                            </a:lnTo>
                            <a:lnTo>
                              <a:pt x="253" y="181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3"/>
                            </a:lnTo>
                            <a:lnTo>
                              <a:pt x="244" y="232"/>
                            </a:lnTo>
                            <a:lnTo>
                              <a:pt x="242" y="240"/>
                            </a:lnTo>
                            <a:lnTo>
                              <a:pt x="240" y="245"/>
                            </a:lnTo>
                            <a:lnTo>
                              <a:pt x="238" y="255"/>
                            </a:lnTo>
                            <a:lnTo>
                              <a:pt x="235" y="265"/>
                            </a:lnTo>
                            <a:lnTo>
                              <a:pt x="233" y="272"/>
                            </a:lnTo>
                            <a:lnTo>
                              <a:pt x="232" y="279"/>
                            </a:lnTo>
                            <a:lnTo>
                              <a:pt x="228" y="292"/>
                            </a:lnTo>
                            <a:lnTo>
                              <a:pt x="227" y="299"/>
                            </a:lnTo>
                            <a:lnTo>
                              <a:pt x="225" y="307"/>
                            </a:lnTo>
                            <a:lnTo>
                              <a:pt x="221" y="315"/>
                            </a:lnTo>
                            <a:lnTo>
                              <a:pt x="219" y="319"/>
                            </a:lnTo>
                            <a:lnTo>
                              <a:pt x="217" y="327"/>
                            </a:lnTo>
                            <a:lnTo>
                              <a:pt x="215" y="332"/>
                            </a:lnTo>
                            <a:lnTo>
                              <a:pt x="211" y="340"/>
                            </a:lnTo>
                            <a:lnTo>
                              <a:pt x="209" y="344"/>
                            </a:lnTo>
                            <a:lnTo>
                              <a:pt x="204" y="347"/>
                            </a:lnTo>
                            <a:lnTo>
                              <a:pt x="198" y="355"/>
                            </a:lnTo>
                            <a:lnTo>
                              <a:pt x="193" y="358"/>
                            </a:lnTo>
                            <a:lnTo>
                              <a:pt x="186" y="363"/>
                            </a:lnTo>
                            <a:lnTo>
                              <a:pt x="182" y="366"/>
                            </a:lnTo>
                            <a:lnTo>
                              <a:pt x="174" y="367"/>
                            </a:lnTo>
                            <a:lnTo>
                              <a:pt x="167" y="371"/>
                            </a:lnTo>
                            <a:lnTo>
                              <a:pt x="160" y="371"/>
                            </a:lnTo>
                            <a:lnTo>
                              <a:pt x="152" y="372"/>
                            </a:lnTo>
                            <a:lnTo>
                              <a:pt x="144" y="365"/>
                            </a:lnTo>
                            <a:lnTo>
                              <a:pt x="140" y="358"/>
                            </a:lnTo>
                            <a:lnTo>
                              <a:pt x="135" y="352"/>
                            </a:lnTo>
                            <a:lnTo>
                              <a:pt x="131" y="347"/>
                            </a:lnTo>
                            <a:lnTo>
                              <a:pt x="118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9" name="Shape 517"/>
                      <p:cNvSpPr/>
                      <p:nvPr/>
                    </p:nvSpPr>
                    <p:spPr>
                      <a:xfrm>
                        <a:off x="5220" y="932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90" name="Shape 518"/>
                      <p:cNvSpPr/>
                      <p:nvPr/>
                    </p:nvSpPr>
                    <p:spPr>
                      <a:xfrm rot="-1079999">
                        <a:off x="5292" y="1084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3" name="Shape 519"/>
                    <p:cNvGrpSpPr/>
                    <p:nvPr/>
                  </p:nvGrpSpPr>
                  <p:grpSpPr>
                    <a:xfrm>
                      <a:off x="5134" y="1139"/>
                      <a:ext cx="256" cy="372"/>
                      <a:chOff x="5134" y="1139"/>
                      <a:chExt cx="256" cy="372"/>
                    </a:xfrm>
                  </p:grpSpPr>
                  <p:sp>
                    <p:nvSpPr>
                      <p:cNvPr id="185" name="Shape 520"/>
                      <p:cNvSpPr/>
                      <p:nvPr/>
                    </p:nvSpPr>
                    <p:spPr>
                      <a:xfrm>
                        <a:off x="5134" y="1139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6" name="Shape 521"/>
                      <p:cNvSpPr/>
                      <p:nvPr/>
                    </p:nvSpPr>
                    <p:spPr>
                      <a:xfrm>
                        <a:off x="5138" y="1177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87" name="Shape 522"/>
                      <p:cNvSpPr/>
                      <p:nvPr/>
                    </p:nvSpPr>
                    <p:spPr>
                      <a:xfrm rot="1080000" flipH="1">
                        <a:off x="5207" y="1332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34" name="Shape 523"/>
                  <p:cNvGrpSpPr/>
                  <p:nvPr/>
                </p:nvGrpSpPr>
                <p:grpSpPr>
                  <a:xfrm>
                    <a:off x="2495" y="286"/>
                    <a:ext cx="605" cy="407"/>
                    <a:chOff x="3404" y="586"/>
                    <a:chExt cx="1214" cy="916"/>
                  </a:xfrm>
                </p:grpSpPr>
                <p:sp>
                  <p:nvSpPr>
                    <p:cNvPr id="123" name="Shape 524"/>
                    <p:cNvSpPr/>
                    <p:nvPr/>
                  </p:nvSpPr>
                  <p:spPr>
                    <a:xfrm>
                      <a:off x="3913" y="586"/>
                      <a:ext cx="257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4" name="Shape 525"/>
                    <p:cNvSpPr/>
                    <p:nvPr/>
                  </p:nvSpPr>
                  <p:spPr>
                    <a:xfrm>
                      <a:off x="3927" y="623"/>
                      <a:ext cx="222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25" name="Shape 526"/>
                    <p:cNvSpPr/>
                    <p:nvPr/>
                  </p:nvSpPr>
                  <p:spPr>
                    <a:xfrm rot="480000" flipH="1">
                      <a:off x="3987" y="777"/>
                      <a:ext cx="90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5" name="Shape 527"/>
                    <p:cNvGrpSpPr/>
                    <p:nvPr/>
                  </p:nvGrpSpPr>
                  <p:grpSpPr>
                    <a:xfrm>
                      <a:off x="3404" y="726"/>
                      <a:ext cx="276" cy="357"/>
                      <a:chOff x="3404" y="726"/>
                      <a:chExt cx="276" cy="357"/>
                    </a:xfrm>
                  </p:grpSpPr>
                  <p:sp>
                    <p:nvSpPr>
                      <p:cNvPr id="163" name="Shape 528"/>
                      <p:cNvSpPr/>
                      <p:nvPr/>
                    </p:nvSpPr>
                    <p:spPr>
                      <a:xfrm>
                        <a:off x="3404" y="72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4" name="Shape 529"/>
                      <p:cNvSpPr/>
                      <p:nvPr/>
                    </p:nvSpPr>
                    <p:spPr>
                      <a:xfrm>
                        <a:off x="3425" y="769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5" name="Shape 530"/>
                      <p:cNvSpPr/>
                      <p:nvPr/>
                    </p:nvSpPr>
                    <p:spPr>
                      <a:xfrm rot="-2159999">
                        <a:off x="3543" y="908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6" name="Shape 531"/>
                    <p:cNvGrpSpPr/>
                    <p:nvPr/>
                  </p:nvGrpSpPr>
                  <p:grpSpPr>
                    <a:xfrm>
                      <a:off x="3661" y="615"/>
                      <a:ext cx="258" cy="373"/>
                      <a:chOff x="3661" y="615"/>
                      <a:chExt cx="258" cy="373"/>
                    </a:xfrm>
                  </p:grpSpPr>
                  <p:sp>
                    <p:nvSpPr>
                      <p:cNvPr id="160" name="Shape 532"/>
                      <p:cNvSpPr/>
                      <p:nvPr/>
                    </p:nvSpPr>
                    <p:spPr>
                      <a:xfrm>
                        <a:off x="3661" y="61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1" name="Shape 533"/>
                      <p:cNvSpPr/>
                      <p:nvPr/>
                    </p:nvSpPr>
                    <p:spPr>
                      <a:xfrm>
                        <a:off x="3672" y="655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62" name="Shape 534"/>
                      <p:cNvSpPr/>
                      <p:nvPr/>
                    </p:nvSpPr>
                    <p:spPr>
                      <a:xfrm rot="480000" flipH="1">
                        <a:off x="3757" y="80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7" name="Shape 535"/>
                    <p:cNvGrpSpPr/>
                    <p:nvPr/>
                  </p:nvGrpSpPr>
                  <p:grpSpPr>
                    <a:xfrm>
                      <a:off x="3725" y="861"/>
                      <a:ext cx="256" cy="364"/>
                      <a:chOff x="3725" y="861"/>
                      <a:chExt cx="256" cy="364"/>
                    </a:xfrm>
                  </p:grpSpPr>
                  <p:sp>
                    <p:nvSpPr>
                      <p:cNvPr id="157" name="Shape 536"/>
                      <p:cNvSpPr/>
                      <p:nvPr/>
                    </p:nvSpPr>
                    <p:spPr>
                      <a:xfrm>
                        <a:off x="3725" y="86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8" name="Shape 537"/>
                      <p:cNvSpPr/>
                      <p:nvPr/>
                    </p:nvSpPr>
                    <p:spPr>
                      <a:xfrm>
                        <a:off x="3745" y="905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9" name="Shape 538"/>
                      <p:cNvSpPr/>
                      <p:nvPr/>
                    </p:nvSpPr>
                    <p:spPr>
                      <a:xfrm rot="-1679999">
                        <a:off x="3842" y="104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29" name="Shape 539"/>
                    <p:cNvSpPr/>
                    <p:nvPr/>
                  </p:nvSpPr>
                  <p:spPr>
                    <a:xfrm>
                      <a:off x="3536" y="996"/>
                      <a:ext cx="267" cy="3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0" name="Shape 540"/>
                    <p:cNvSpPr/>
                    <p:nvPr/>
                  </p:nvSpPr>
                  <p:spPr>
                    <a:xfrm>
                      <a:off x="3558" y="1038"/>
                      <a:ext cx="24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" name="Shape 541"/>
                    <p:cNvSpPr/>
                    <p:nvPr/>
                  </p:nvSpPr>
                  <p:spPr>
                    <a:xfrm rot="-1920000">
                      <a:off x="3666" y="1178"/>
                      <a:ext cx="89" cy="175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2" name="Shape 542"/>
                    <p:cNvSpPr/>
                    <p:nvPr/>
                  </p:nvSpPr>
                  <p:spPr>
                    <a:xfrm>
                      <a:off x="3859" y="855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3" name="Shape 543"/>
                    <p:cNvSpPr/>
                    <p:nvPr/>
                  </p:nvSpPr>
                  <p:spPr>
                    <a:xfrm>
                      <a:off x="3879" y="897"/>
                      <a:ext cx="233" cy="2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9" name="Shape 544"/>
                    <p:cNvGrpSpPr/>
                    <p:nvPr/>
                  </p:nvGrpSpPr>
                  <p:grpSpPr>
                    <a:xfrm>
                      <a:off x="4293" y="746"/>
                      <a:ext cx="254" cy="373"/>
                      <a:chOff x="4293" y="746"/>
                      <a:chExt cx="254" cy="373"/>
                    </a:xfrm>
                  </p:grpSpPr>
                  <p:sp>
                    <p:nvSpPr>
                      <p:cNvPr id="154" name="Shape 545"/>
                      <p:cNvSpPr/>
                      <p:nvPr/>
                    </p:nvSpPr>
                    <p:spPr>
                      <a:xfrm>
                        <a:off x="4293" y="746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5" name="Shape 546"/>
                      <p:cNvSpPr/>
                      <p:nvPr/>
                    </p:nvSpPr>
                    <p:spPr>
                      <a:xfrm>
                        <a:off x="4302" y="786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6" name="Shape 547"/>
                      <p:cNvSpPr/>
                      <p:nvPr/>
                    </p:nvSpPr>
                    <p:spPr>
                      <a:xfrm rot="719999" flipH="1">
                        <a:off x="4378" y="939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5" name="Shape 548"/>
                    <p:cNvSpPr/>
                    <p:nvPr/>
                  </p:nvSpPr>
                  <p:spPr>
                    <a:xfrm rot="-1079999">
                      <a:off x="3953" y="1048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1" name="Shape 549"/>
                    <p:cNvGrpSpPr/>
                    <p:nvPr/>
                  </p:nvGrpSpPr>
                  <p:grpSpPr>
                    <a:xfrm>
                      <a:off x="4361" y="993"/>
                      <a:ext cx="257" cy="366"/>
                      <a:chOff x="4361" y="993"/>
                      <a:chExt cx="257" cy="366"/>
                    </a:xfrm>
                  </p:grpSpPr>
                  <p:sp>
                    <p:nvSpPr>
                      <p:cNvPr id="151" name="Shape 550"/>
                      <p:cNvSpPr/>
                      <p:nvPr/>
                    </p:nvSpPr>
                    <p:spPr>
                      <a:xfrm>
                        <a:off x="4363" y="993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2" name="Shape 551"/>
                      <p:cNvSpPr/>
                      <p:nvPr/>
                    </p:nvSpPr>
                    <p:spPr>
                      <a:xfrm>
                        <a:off x="4361" y="1035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3" name="Shape 552"/>
                      <p:cNvSpPr/>
                      <p:nvPr/>
                    </p:nvSpPr>
                    <p:spPr>
                      <a:xfrm rot="1559999" flipH="1">
                        <a:off x="4414" y="1182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3" name="Shape 553"/>
                    <p:cNvGrpSpPr/>
                    <p:nvPr/>
                  </p:nvGrpSpPr>
                  <p:grpSpPr>
                    <a:xfrm>
                      <a:off x="3788" y="1023"/>
                      <a:ext cx="265" cy="359"/>
                      <a:chOff x="3788" y="1023"/>
                      <a:chExt cx="265" cy="359"/>
                    </a:xfrm>
                  </p:grpSpPr>
                  <p:sp>
                    <p:nvSpPr>
                      <p:cNvPr id="148" name="Shape 554"/>
                      <p:cNvSpPr/>
                      <p:nvPr/>
                    </p:nvSpPr>
                    <p:spPr>
                      <a:xfrm>
                        <a:off x="3788" y="1023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9" name="Shape 555"/>
                      <p:cNvSpPr/>
                      <p:nvPr/>
                    </p:nvSpPr>
                    <p:spPr>
                      <a:xfrm>
                        <a:off x="3808" y="1064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50" name="Shape 556"/>
                      <p:cNvSpPr/>
                      <p:nvPr/>
                    </p:nvSpPr>
                    <p:spPr>
                      <a:xfrm rot="-1919999">
                        <a:off x="3917" y="1208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138" name="Shape 557"/>
                    <p:cNvSpPr/>
                    <p:nvPr/>
                  </p:nvSpPr>
                  <p:spPr>
                    <a:xfrm>
                      <a:off x="3918" y="939"/>
                      <a:ext cx="156" cy="1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9" name="Shape 558"/>
                    <p:cNvSpPr/>
                    <p:nvPr/>
                  </p:nvSpPr>
                  <p:spPr>
                    <a:xfrm>
                      <a:off x="3606" y="1085"/>
                      <a:ext cx="176" cy="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4" name="Shape 559"/>
                    <p:cNvGrpSpPr/>
                    <p:nvPr/>
                  </p:nvGrpSpPr>
                  <p:grpSpPr>
                    <a:xfrm>
                      <a:off x="4109" y="882"/>
                      <a:ext cx="255" cy="371"/>
                      <a:chOff x="4109" y="882"/>
                      <a:chExt cx="255" cy="371"/>
                    </a:xfrm>
                  </p:grpSpPr>
                  <p:sp>
                    <p:nvSpPr>
                      <p:cNvPr id="145" name="Shape 560"/>
                      <p:cNvSpPr/>
                      <p:nvPr/>
                    </p:nvSpPr>
                    <p:spPr>
                      <a:xfrm>
                        <a:off x="4109" y="882"/>
                        <a:ext cx="255" cy="3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6" name="Shape 561"/>
                      <p:cNvSpPr/>
                      <p:nvPr/>
                    </p:nvSpPr>
                    <p:spPr>
                      <a:xfrm>
                        <a:off x="4131" y="923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7" name="Shape 562"/>
                      <p:cNvSpPr/>
                      <p:nvPr/>
                    </p:nvSpPr>
                    <p:spPr>
                      <a:xfrm rot="-1079999">
                        <a:off x="4203" y="1075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01" name="Shape 563"/>
                    <p:cNvGrpSpPr/>
                    <p:nvPr/>
                  </p:nvGrpSpPr>
                  <p:grpSpPr>
                    <a:xfrm>
                      <a:off x="4045" y="1130"/>
                      <a:ext cx="256" cy="372"/>
                      <a:chOff x="4045" y="1130"/>
                      <a:chExt cx="256" cy="372"/>
                    </a:xfrm>
                  </p:grpSpPr>
                  <p:sp>
                    <p:nvSpPr>
                      <p:cNvPr id="142" name="Shape 564"/>
                      <p:cNvSpPr/>
                      <p:nvPr/>
                    </p:nvSpPr>
                    <p:spPr>
                      <a:xfrm>
                        <a:off x="4045" y="1130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3" name="Shape 565"/>
                      <p:cNvSpPr/>
                      <p:nvPr/>
                    </p:nvSpPr>
                    <p:spPr>
                      <a:xfrm>
                        <a:off x="4050" y="1168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44" name="Shape 566"/>
                      <p:cNvSpPr/>
                      <p:nvPr/>
                    </p:nvSpPr>
                    <p:spPr>
                      <a:xfrm rot="1080000" flipH="1">
                        <a:off x="4117" y="1323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802" name="Shape 567"/>
                  <p:cNvGrpSpPr/>
                  <p:nvPr/>
                </p:nvGrpSpPr>
                <p:grpSpPr>
                  <a:xfrm>
                    <a:off x="2990" y="352"/>
                    <a:ext cx="595" cy="405"/>
                    <a:chOff x="2595" y="1565"/>
                    <a:chExt cx="725" cy="503"/>
                  </a:xfrm>
                </p:grpSpPr>
                <p:sp>
                  <p:nvSpPr>
                    <p:cNvPr id="80" name="Shape 568"/>
                    <p:cNvSpPr/>
                    <p:nvPr/>
                  </p:nvSpPr>
                  <p:spPr>
                    <a:xfrm>
                      <a:off x="2856" y="1565"/>
                      <a:ext cx="157" cy="2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9" h="375" extrusionOk="0">
                          <a:moveTo>
                            <a:pt x="85" y="334"/>
                          </a:moveTo>
                          <a:lnTo>
                            <a:pt x="76" y="327"/>
                          </a:lnTo>
                          <a:lnTo>
                            <a:pt x="71" y="322"/>
                          </a:lnTo>
                          <a:lnTo>
                            <a:pt x="70" y="314"/>
                          </a:lnTo>
                          <a:lnTo>
                            <a:pt x="68" y="307"/>
                          </a:lnTo>
                          <a:lnTo>
                            <a:pt x="63" y="300"/>
                          </a:lnTo>
                          <a:lnTo>
                            <a:pt x="61" y="292"/>
                          </a:lnTo>
                          <a:lnTo>
                            <a:pt x="55" y="282"/>
                          </a:lnTo>
                          <a:lnTo>
                            <a:pt x="50" y="272"/>
                          </a:lnTo>
                          <a:lnTo>
                            <a:pt x="44" y="262"/>
                          </a:lnTo>
                          <a:lnTo>
                            <a:pt x="38" y="256"/>
                          </a:lnTo>
                          <a:lnTo>
                            <a:pt x="34" y="250"/>
                          </a:lnTo>
                          <a:lnTo>
                            <a:pt x="33" y="244"/>
                          </a:lnTo>
                          <a:lnTo>
                            <a:pt x="28" y="237"/>
                          </a:lnTo>
                          <a:lnTo>
                            <a:pt x="25" y="232"/>
                          </a:lnTo>
                          <a:lnTo>
                            <a:pt x="19" y="224"/>
                          </a:lnTo>
                          <a:lnTo>
                            <a:pt x="14" y="216"/>
                          </a:lnTo>
                          <a:lnTo>
                            <a:pt x="12" y="210"/>
                          </a:lnTo>
                          <a:lnTo>
                            <a:pt x="8" y="202"/>
                          </a:lnTo>
                          <a:lnTo>
                            <a:pt x="3" y="194"/>
                          </a:lnTo>
                          <a:lnTo>
                            <a:pt x="2" y="187"/>
                          </a:lnTo>
                          <a:lnTo>
                            <a:pt x="0" y="182"/>
                          </a:lnTo>
                          <a:lnTo>
                            <a:pt x="0" y="175"/>
                          </a:lnTo>
                          <a:lnTo>
                            <a:pt x="1" y="170"/>
                          </a:lnTo>
                          <a:lnTo>
                            <a:pt x="1" y="163"/>
                          </a:lnTo>
                          <a:lnTo>
                            <a:pt x="1" y="158"/>
                          </a:lnTo>
                          <a:lnTo>
                            <a:pt x="2" y="151"/>
                          </a:lnTo>
                          <a:lnTo>
                            <a:pt x="3" y="146"/>
                          </a:lnTo>
                          <a:lnTo>
                            <a:pt x="5" y="139"/>
                          </a:lnTo>
                          <a:lnTo>
                            <a:pt x="6" y="134"/>
                          </a:lnTo>
                          <a:lnTo>
                            <a:pt x="12" y="125"/>
                          </a:lnTo>
                          <a:lnTo>
                            <a:pt x="12" y="115"/>
                          </a:lnTo>
                          <a:lnTo>
                            <a:pt x="15" y="111"/>
                          </a:lnTo>
                          <a:lnTo>
                            <a:pt x="18" y="104"/>
                          </a:lnTo>
                          <a:lnTo>
                            <a:pt x="22" y="99"/>
                          </a:lnTo>
                          <a:lnTo>
                            <a:pt x="24" y="92"/>
                          </a:lnTo>
                          <a:lnTo>
                            <a:pt x="27" y="87"/>
                          </a:lnTo>
                          <a:lnTo>
                            <a:pt x="33" y="78"/>
                          </a:lnTo>
                          <a:lnTo>
                            <a:pt x="37" y="71"/>
                          </a:lnTo>
                          <a:lnTo>
                            <a:pt x="39" y="63"/>
                          </a:lnTo>
                          <a:lnTo>
                            <a:pt x="44" y="57"/>
                          </a:lnTo>
                          <a:lnTo>
                            <a:pt x="48" y="52"/>
                          </a:lnTo>
                          <a:lnTo>
                            <a:pt x="51" y="46"/>
                          </a:lnTo>
                          <a:lnTo>
                            <a:pt x="53" y="41"/>
                          </a:lnTo>
                          <a:lnTo>
                            <a:pt x="59" y="34"/>
                          </a:lnTo>
                          <a:lnTo>
                            <a:pt x="63" y="29"/>
                          </a:lnTo>
                          <a:lnTo>
                            <a:pt x="68" y="23"/>
                          </a:lnTo>
                          <a:lnTo>
                            <a:pt x="70" y="17"/>
                          </a:lnTo>
                          <a:lnTo>
                            <a:pt x="76" y="13"/>
                          </a:lnTo>
                          <a:lnTo>
                            <a:pt x="83" y="11"/>
                          </a:lnTo>
                          <a:lnTo>
                            <a:pt x="89" y="9"/>
                          </a:lnTo>
                          <a:lnTo>
                            <a:pt x="96" y="5"/>
                          </a:lnTo>
                          <a:lnTo>
                            <a:pt x="102" y="2"/>
                          </a:lnTo>
                          <a:lnTo>
                            <a:pt x="109" y="1"/>
                          </a:lnTo>
                          <a:lnTo>
                            <a:pt x="117" y="1"/>
                          </a:lnTo>
                          <a:lnTo>
                            <a:pt x="124" y="2"/>
                          </a:lnTo>
                          <a:lnTo>
                            <a:pt x="133" y="0"/>
                          </a:lnTo>
                          <a:lnTo>
                            <a:pt x="145" y="1"/>
                          </a:lnTo>
                          <a:lnTo>
                            <a:pt x="157" y="1"/>
                          </a:lnTo>
                          <a:lnTo>
                            <a:pt x="165" y="4"/>
                          </a:lnTo>
                          <a:lnTo>
                            <a:pt x="172" y="5"/>
                          </a:lnTo>
                          <a:lnTo>
                            <a:pt x="179" y="7"/>
                          </a:lnTo>
                          <a:lnTo>
                            <a:pt x="189" y="10"/>
                          </a:lnTo>
                          <a:lnTo>
                            <a:pt x="201" y="16"/>
                          </a:lnTo>
                          <a:lnTo>
                            <a:pt x="208" y="21"/>
                          </a:lnTo>
                          <a:lnTo>
                            <a:pt x="213" y="24"/>
                          </a:lnTo>
                          <a:lnTo>
                            <a:pt x="222" y="29"/>
                          </a:lnTo>
                          <a:lnTo>
                            <a:pt x="229" y="37"/>
                          </a:lnTo>
                          <a:lnTo>
                            <a:pt x="233" y="45"/>
                          </a:lnTo>
                          <a:lnTo>
                            <a:pt x="243" y="52"/>
                          </a:lnTo>
                          <a:lnTo>
                            <a:pt x="246" y="57"/>
                          </a:lnTo>
                          <a:lnTo>
                            <a:pt x="250" y="65"/>
                          </a:lnTo>
                          <a:lnTo>
                            <a:pt x="252" y="70"/>
                          </a:lnTo>
                          <a:lnTo>
                            <a:pt x="254" y="77"/>
                          </a:lnTo>
                          <a:lnTo>
                            <a:pt x="256" y="82"/>
                          </a:lnTo>
                          <a:lnTo>
                            <a:pt x="256" y="89"/>
                          </a:lnTo>
                          <a:lnTo>
                            <a:pt x="258" y="94"/>
                          </a:lnTo>
                          <a:lnTo>
                            <a:pt x="258" y="101"/>
                          </a:lnTo>
                          <a:lnTo>
                            <a:pt x="256" y="106"/>
                          </a:lnTo>
                          <a:lnTo>
                            <a:pt x="256" y="113"/>
                          </a:lnTo>
                          <a:lnTo>
                            <a:pt x="258" y="119"/>
                          </a:lnTo>
                          <a:lnTo>
                            <a:pt x="257" y="128"/>
                          </a:lnTo>
                          <a:lnTo>
                            <a:pt x="256" y="138"/>
                          </a:lnTo>
                          <a:lnTo>
                            <a:pt x="256" y="145"/>
                          </a:lnTo>
                          <a:lnTo>
                            <a:pt x="255" y="152"/>
                          </a:lnTo>
                          <a:lnTo>
                            <a:pt x="255" y="159"/>
                          </a:lnTo>
                          <a:lnTo>
                            <a:pt x="254" y="166"/>
                          </a:lnTo>
                          <a:lnTo>
                            <a:pt x="253" y="174"/>
                          </a:lnTo>
                          <a:lnTo>
                            <a:pt x="253" y="178"/>
                          </a:lnTo>
                          <a:lnTo>
                            <a:pt x="252" y="185"/>
                          </a:lnTo>
                          <a:lnTo>
                            <a:pt x="252" y="192"/>
                          </a:lnTo>
                          <a:lnTo>
                            <a:pt x="249" y="200"/>
                          </a:lnTo>
                          <a:lnTo>
                            <a:pt x="246" y="207"/>
                          </a:lnTo>
                          <a:lnTo>
                            <a:pt x="243" y="216"/>
                          </a:lnTo>
                          <a:lnTo>
                            <a:pt x="239" y="226"/>
                          </a:lnTo>
                          <a:lnTo>
                            <a:pt x="236" y="232"/>
                          </a:lnTo>
                          <a:lnTo>
                            <a:pt x="233" y="240"/>
                          </a:lnTo>
                          <a:lnTo>
                            <a:pt x="230" y="250"/>
                          </a:lnTo>
                          <a:lnTo>
                            <a:pt x="227" y="256"/>
                          </a:lnTo>
                          <a:lnTo>
                            <a:pt x="224" y="261"/>
                          </a:lnTo>
                          <a:lnTo>
                            <a:pt x="220" y="271"/>
                          </a:lnTo>
                          <a:lnTo>
                            <a:pt x="215" y="280"/>
                          </a:lnTo>
                          <a:lnTo>
                            <a:pt x="212" y="287"/>
                          </a:lnTo>
                          <a:lnTo>
                            <a:pt x="209" y="294"/>
                          </a:lnTo>
                          <a:lnTo>
                            <a:pt x="203" y="306"/>
                          </a:lnTo>
                          <a:lnTo>
                            <a:pt x="200" y="313"/>
                          </a:lnTo>
                          <a:lnTo>
                            <a:pt x="197" y="320"/>
                          </a:lnTo>
                          <a:lnTo>
                            <a:pt x="192" y="327"/>
                          </a:lnTo>
                          <a:lnTo>
                            <a:pt x="189" y="331"/>
                          </a:lnTo>
                          <a:lnTo>
                            <a:pt x="185" y="338"/>
                          </a:lnTo>
                          <a:lnTo>
                            <a:pt x="182" y="343"/>
                          </a:lnTo>
                          <a:lnTo>
                            <a:pt x="177" y="350"/>
                          </a:lnTo>
                          <a:lnTo>
                            <a:pt x="174" y="355"/>
                          </a:lnTo>
                          <a:lnTo>
                            <a:pt x="168" y="356"/>
                          </a:lnTo>
                          <a:lnTo>
                            <a:pt x="161" y="363"/>
                          </a:lnTo>
                          <a:lnTo>
                            <a:pt x="155" y="366"/>
                          </a:lnTo>
                          <a:lnTo>
                            <a:pt x="148" y="370"/>
                          </a:lnTo>
                          <a:lnTo>
                            <a:pt x="142" y="372"/>
                          </a:lnTo>
                          <a:lnTo>
                            <a:pt x="135" y="371"/>
                          </a:lnTo>
                          <a:lnTo>
                            <a:pt x="128" y="374"/>
                          </a:lnTo>
                          <a:lnTo>
                            <a:pt x="120" y="373"/>
                          </a:lnTo>
                          <a:lnTo>
                            <a:pt x="113" y="372"/>
                          </a:lnTo>
                          <a:lnTo>
                            <a:pt x="105" y="365"/>
                          </a:lnTo>
                          <a:lnTo>
                            <a:pt x="103" y="358"/>
                          </a:lnTo>
                          <a:lnTo>
                            <a:pt x="99" y="350"/>
                          </a:lnTo>
                          <a:lnTo>
                            <a:pt x="97" y="345"/>
                          </a:lnTo>
                          <a:lnTo>
                            <a:pt x="85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1" name="Shape 569"/>
                    <p:cNvSpPr/>
                    <p:nvPr/>
                  </p:nvSpPr>
                  <p:spPr>
                    <a:xfrm>
                      <a:off x="2870" y="1586"/>
                      <a:ext cx="134" cy="1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2" h="256" extrusionOk="0">
                          <a:moveTo>
                            <a:pt x="40" y="255"/>
                          </a:moveTo>
                          <a:lnTo>
                            <a:pt x="35" y="245"/>
                          </a:lnTo>
                          <a:lnTo>
                            <a:pt x="33" y="241"/>
                          </a:lnTo>
                          <a:lnTo>
                            <a:pt x="29" y="233"/>
                          </a:lnTo>
                          <a:lnTo>
                            <a:pt x="27" y="229"/>
                          </a:lnTo>
                          <a:lnTo>
                            <a:pt x="25" y="222"/>
                          </a:lnTo>
                          <a:lnTo>
                            <a:pt x="22" y="218"/>
                          </a:lnTo>
                          <a:lnTo>
                            <a:pt x="18" y="209"/>
                          </a:lnTo>
                          <a:lnTo>
                            <a:pt x="16" y="202"/>
                          </a:lnTo>
                          <a:lnTo>
                            <a:pt x="14" y="195"/>
                          </a:lnTo>
                          <a:lnTo>
                            <a:pt x="12" y="189"/>
                          </a:lnTo>
                          <a:lnTo>
                            <a:pt x="10" y="184"/>
                          </a:lnTo>
                          <a:lnTo>
                            <a:pt x="8" y="177"/>
                          </a:lnTo>
                          <a:lnTo>
                            <a:pt x="6" y="172"/>
                          </a:lnTo>
                          <a:lnTo>
                            <a:pt x="3" y="166"/>
                          </a:lnTo>
                          <a:lnTo>
                            <a:pt x="4" y="162"/>
                          </a:lnTo>
                          <a:lnTo>
                            <a:pt x="2" y="155"/>
                          </a:lnTo>
                          <a:lnTo>
                            <a:pt x="2" y="150"/>
                          </a:lnTo>
                          <a:lnTo>
                            <a:pt x="1" y="141"/>
                          </a:lnTo>
                          <a:lnTo>
                            <a:pt x="1" y="135"/>
                          </a:lnTo>
                          <a:lnTo>
                            <a:pt x="0" y="128"/>
                          </a:lnTo>
                          <a:lnTo>
                            <a:pt x="0" y="122"/>
                          </a:lnTo>
                          <a:lnTo>
                            <a:pt x="0" y="117"/>
                          </a:lnTo>
                          <a:lnTo>
                            <a:pt x="1" y="111"/>
                          </a:lnTo>
                          <a:lnTo>
                            <a:pt x="1" y="106"/>
                          </a:lnTo>
                          <a:lnTo>
                            <a:pt x="5" y="100"/>
                          </a:lnTo>
                          <a:lnTo>
                            <a:pt x="5" y="95"/>
                          </a:lnTo>
                          <a:lnTo>
                            <a:pt x="7" y="89"/>
                          </a:lnTo>
                          <a:lnTo>
                            <a:pt x="7" y="84"/>
                          </a:lnTo>
                          <a:lnTo>
                            <a:pt x="11" y="78"/>
                          </a:lnTo>
                          <a:lnTo>
                            <a:pt x="11" y="73"/>
                          </a:lnTo>
                          <a:lnTo>
                            <a:pt x="14" y="67"/>
                          </a:lnTo>
                          <a:lnTo>
                            <a:pt x="17" y="63"/>
                          </a:lnTo>
                          <a:lnTo>
                            <a:pt x="20" y="57"/>
                          </a:lnTo>
                          <a:lnTo>
                            <a:pt x="23" y="52"/>
                          </a:lnTo>
                          <a:lnTo>
                            <a:pt x="25" y="46"/>
                          </a:lnTo>
                          <a:lnTo>
                            <a:pt x="29" y="41"/>
                          </a:lnTo>
                          <a:lnTo>
                            <a:pt x="32" y="36"/>
                          </a:lnTo>
                          <a:lnTo>
                            <a:pt x="34" y="30"/>
                          </a:lnTo>
                          <a:lnTo>
                            <a:pt x="40" y="25"/>
                          </a:lnTo>
                          <a:lnTo>
                            <a:pt x="45" y="21"/>
                          </a:lnTo>
                          <a:lnTo>
                            <a:pt x="50" y="14"/>
                          </a:lnTo>
                          <a:lnTo>
                            <a:pt x="56" y="10"/>
                          </a:lnTo>
                          <a:lnTo>
                            <a:pt x="61" y="9"/>
                          </a:lnTo>
                          <a:lnTo>
                            <a:pt x="69" y="5"/>
                          </a:lnTo>
                          <a:lnTo>
                            <a:pt x="74" y="5"/>
                          </a:lnTo>
                          <a:lnTo>
                            <a:pt x="77" y="1"/>
                          </a:lnTo>
                          <a:lnTo>
                            <a:pt x="84" y="1"/>
                          </a:lnTo>
                          <a:lnTo>
                            <a:pt x="92" y="0"/>
                          </a:lnTo>
                          <a:lnTo>
                            <a:pt x="102" y="0"/>
                          </a:lnTo>
                          <a:lnTo>
                            <a:pt x="109" y="1"/>
                          </a:lnTo>
                          <a:lnTo>
                            <a:pt x="119" y="3"/>
                          </a:lnTo>
                          <a:lnTo>
                            <a:pt x="127" y="4"/>
                          </a:lnTo>
                          <a:lnTo>
                            <a:pt x="136" y="6"/>
                          </a:lnTo>
                          <a:lnTo>
                            <a:pt x="143" y="9"/>
                          </a:lnTo>
                          <a:lnTo>
                            <a:pt x="151" y="14"/>
                          </a:lnTo>
                          <a:lnTo>
                            <a:pt x="158" y="17"/>
                          </a:lnTo>
                          <a:lnTo>
                            <a:pt x="165" y="21"/>
                          </a:lnTo>
                          <a:lnTo>
                            <a:pt x="173" y="26"/>
                          </a:lnTo>
                          <a:lnTo>
                            <a:pt x="179" y="31"/>
                          </a:lnTo>
                          <a:lnTo>
                            <a:pt x="181" y="38"/>
                          </a:lnTo>
                          <a:lnTo>
                            <a:pt x="186" y="45"/>
                          </a:lnTo>
                          <a:lnTo>
                            <a:pt x="191" y="52"/>
                          </a:lnTo>
                          <a:lnTo>
                            <a:pt x="193" y="57"/>
                          </a:lnTo>
                          <a:lnTo>
                            <a:pt x="197" y="63"/>
                          </a:lnTo>
                          <a:lnTo>
                            <a:pt x="199" y="68"/>
                          </a:lnTo>
                          <a:lnTo>
                            <a:pt x="201" y="74"/>
                          </a:lnTo>
                          <a:lnTo>
                            <a:pt x="206" y="79"/>
                          </a:lnTo>
                          <a:lnTo>
                            <a:pt x="205" y="86"/>
                          </a:lnTo>
                          <a:lnTo>
                            <a:pt x="208" y="90"/>
                          </a:lnTo>
                          <a:lnTo>
                            <a:pt x="209" y="97"/>
                          </a:lnTo>
                          <a:lnTo>
                            <a:pt x="211" y="102"/>
                          </a:lnTo>
                          <a:lnTo>
                            <a:pt x="213" y="111"/>
                          </a:lnTo>
                          <a:lnTo>
                            <a:pt x="215" y="117"/>
                          </a:lnTo>
                          <a:lnTo>
                            <a:pt x="215" y="124"/>
                          </a:lnTo>
                          <a:lnTo>
                            <a:pt x="217" y="131"/>
                          </a:lnTo>
                          <a:lnTo>
                            <a:pt x="217" y="135"/>
                          </a:lnTo>
                          <a:lnTo>
                            <a:pt x="219" y="142"/>
                          </a:lnTo>
                          <a:lnTo>
                            <a:pt x="219" y="146"/>
                          </a:lnTo>
                          <a:lnTo>
                            <a:pt x="218" y="153"/>
                          </a:lnTo>
                          <a:lnTo>
                            <a:pt x="219" y="157"/>
                          </a:lnTo>
                          <a:lnTo>
                            <a:pt x="219" y="163"/>
                          </a:lnTo>
                          <a:lnTo>
                            <a:pt x="219" y="168"/>
                          </a:lnTo>
                          <a:lnTo>
                            <a:pt x="218" y="174"/>
                          </a:lnTo>
                          <a:lnTo>
                            <a:pt x="221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2" name="Shape 570"/>
                    <p:cNvSpPr/>
                    <p:nvPr/>
                  </p:nvSpPr>
                  <p:spPr>
                    <a:xfrm rot="-480000">
                      <a:off x="2913" y="1671"/>
                      <a:ext cx="55" cy="9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05" name="Shape 571"/>
                    <p:cNvGrpSpPr/>
                    <p:nvPr/>
                  </p:nvGrpSpPr>
                  <p:grpSpPr>
                    <a:xfrm>
                      <a:off x="3154" y="1642"/>
                      <a:ext cx="166" cy="195"/>
                      <a:chOff x="4525" y="1218"/>
                      <a:chExt cx="275" cy="355"/>
                    </a:xfrm>
                  </p:grpSpPr>
                  <p:sp>
                    <p:nvSpPr>
                      <p:cNvPr id="120" name="Shape 572"/>
                      <p:cNvSpPr/>
                      <p:nvPr/>
                    </p:nvSpPr>
                    <p:spPr>
                      <a:xfrm>
                        <a:off x="4525" y="1218"/>
                        <a:ext cx="275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6" h="352" extrusionOk="0">
                            <a:moveTo>
                              <a:pt x="90" y="328"/>
                            </a:moveTo>
                            <a:lnTo>
                              <a:pt x="102" y="325"/>
                            </a:lnTo>
                            <a:lnTo>
                              <a:pt x="109" y="323"/>
                            </a:lnTo>
                            <a:lnTo>
                              <a:pt x="114" y="317"/>
                            </a:lnTo>
                            <a:lnTo>
                              <a:pt x="120" y="311"/>
                            </a:lnTo>
                            <a:lnTo>
                              <a:pt x="128" y="307"/>
                            </a:lnTo>
                            <a:lnTo>
                              <a:pt x="134" y="300"/>
                            </a:lnTo>
                            <a:lnTo>
                              <a:pt x="145" y="295"/>
                            </a:lnTo>
                            <a:lnTo>
                              <a:pt x="154" y="287"/>
                            </a:lnTo>
                            <a:lnTo>
                              <a:pt x="165" y="282"/>
                            </a:lnTo>
                            <a:lnTo>
                              <a:pt x="172" y="279"/>
                            </a:lnTo>
                            <a:lnTo>
                              <a:pt x="180" y="274"/>
                            </a:lnTo>
                            <a:lnTo>
                              <a:pt x="184" y="271"/>
                            </a:lnTo>
                            <a:lnTo>
                              <a:pt x="193" y="266"/>
                            </a:lnTo>
                            <a:lnTo>
                              <a:pt x="197" y="262"/>
                            </a:lnTo>
                            <a:lnTo>
                              <a:pt x="207" y="259"/>
                            </a:lnTo>
                            <a:lnTo>
                              <a:pt x="215" y="254"/>
                            </a:lnTo>
                            <a:lnTo>
                              <a:pt x="221" y="248"/>
                            </a:lnTo>
                            <a:lnTo>
                              <a:pt x="228" y="243"/>
                            </a:lnTo>
                            <a:lnTo>
                              <a:pt x="236" y="238"/>
                            </a:lnTo>
                            <a:lnTo>
                              <a:pt x="242" y="233"/>
                            </a:lnTo>
                            <a:lnTo>
                              <a:pt x="247" y="229"/>
                            </a:lnTo>
                            <a:lnTo>
                              <a:pt x="250" y="222"/>
                            </a:lnTo>
                            <a:lnTo>
                              <a:pt x="252" y="218"/>
                            </a:lnTo>
                            <a:lnTo>
                              <a:pt x="255" y="211"/>
                            </a:lnTo>
                            <a:lnTo>
                              <a:pt x="258" y="207"/>
                            </a:lnTo>
                            <a:lnTo>
                              <a:pt x="261" y="201"/>
                            </a:lnTo>
                            <a:lnTo>
                              <a:pt x="263" y="196"/>
                            </a:lnTo>
                            <a:lnTo>
                              <a:pt x="264" y="189"/>
                            </a:lnTo>
                            <a:lnTo>
                              <a:pt x="267" y="184"/>
                            </a:lnTo>
                            <a:lnTo>
                              <a:pt x="266" y="174"/>
                            </a:lnTo>
                            <a:lnTo>
                              <a:pt x="271" y="165"/>
                            </a:lnTo>
                            <a:lnTo>
                              <a:pt x="271" y="160"/>
                            </a:lnTo>
                            <a:lnTo>
                              <a:pt x="271" y="152"/>
                            </a:lnTo>
                            <a:lnTo>
                              <a:pt x="272" y="147"/>
                            </a:lnTo>
                            <a:lnTo>
                              <a:pt x="273" y="140"/>
                            </a:lnTo>
                            <a:lnTo>
                              <a:pt x="273" y="134"/>
                            </a:lnTo>
                            <a:lnTo>
                              <a:pt x="273" y="124"/>
                            </a:lnTo>
                            <a:lnTo>
                              <a:pt x="274" y="116"/>
                            </a:lnTo>
                            <a:lnTo>
                              <a:pt x="275" y="108"/>
                            </a:lnTo>
                            <a:lnTo>
                              <a:pt x="274" y="101"/>
                            </a:lnTo>
                            <a:lnTo>
                              <a:pt x="274" y="95"/>
                            </a:lnTo>
                            <a:lnTo>
                              <a:pt x="275" y="87"/>
                            </a:lnTo>
                            <a:lnTo>
                              <a:pt x="274" y="82"/>
                            </a:lnTo>
                            <a:lnTo>
                              <a:pt x="273" y="74"/>
                            </a:lnTo>
                            <a:lnTo>
                              <a:pt x="273" y="68"/>
                            </a:lnTo>
                            <a:lnTo>
                              <a:pt x="272" y="60"/>
                            </a:lnTo>
                            <a:lnTo>
                              <a:pt x="272" y="55"/>
                            </a:lnTo>
                            <a:lnTo>
                              <a:pt x="269" y="49"/>
                            </a:lnTo>
                            <a:lnTo>
                              <a:pt x="264" y="44"/>
                            </a:lnTo>
                            <a:lnTo>
                              <a:pt x="260" y="40"/>
                            </a:lnTo>
                            <a:lnTo>
                              <a:pt x="256" y="33"/>
                            </a:lnTo>
                            <a:lnTo>
                              <a:pt x="252" y="29"/>
                            </a:lnTo>
                            <a:lnTo>
                              <a:pt x="247" y="24"/>
                            </a:lnTo>
                            <a:lnTo>
                              <a:pt x="239" y="22"/>
                            </a:lnTo>
                            <a:lnTo>
                              <a:pt x="233" y="19"/>
                            </a:lnTo>
                            <a:lnTo>
                              <a:pt x="227" y="14"/>
                            </a:lnTo>
                            <a:lnTo>
                              <a:pt x="215" y="10"/>
                            </a:lnTo>
                            <a:lnTo>
                              <a:pt x="204" y="5"/>
                            </a:lnTo>
                            <a:lnTo>
                              <a:pt x="196" y="5"/>
                            </a:lnTo>
                            <a:lnTo>
                              <a:pt x="190" y="2"/>
                            </a:lnTo>
                            <a:lnTo>
                              <a:pt x="182" y="1"/>
                            </a:lnTo>
                            <a:lnTo>
                              <a:pt x="171" y="0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3" y="2"/>
                            </a:lnTo>
                            <a:lnTo>
                              <a:pt x="131" y="3"/>
                            </a:lnTo>
                            <a:lnTo>
                              <a:pt x="121" y="7"/>
                            </a:lnTo>
                            <a:lnTo>
                              <a:pt x="114" y="11"/>
                            </a:lnTo>
                            <a:lnTo>
                              <a:pt x="101" y="14"/>
                            </a:lnTo>
                            <a:lnTo>
                              <a:pt x="97" y="18"/>
                            </a:lnTo>
                            <a:lnTo>
                              <a:pt x="88" y="23"/>
                            </a:lnTo>
                            <a:lnTo>
                              <a:pt x="84" y="26"/>
                            </a:lnTo>
                            <a:lnTo>
                              <a:pt x="79" y="33"/>
                            </a:lnTo>
                            <a:lnTo>
                              <a:pt x="74" y="35"/>
                            </a:lnTo>
                            <a:lnTo>
                              <a:pt x="71" y="42"/>
                            </a:lnTo>
                            <a:lnTo>
                              <a:pt x="66" y="46"/>
                            </a:lnTo>
                            <a:lnTo>
                              <a:pt x="63" y="52"/>
                            </a:lnTo>
                            <a:lnTo>
                              <a:pt x="60" y="56"/>
                            </a:lnTo>
                            <a:lnTo>
                              <a:pt x="57" y="63"/>
                            </a:lnTo>
                            <a:lnTo>
                              <a:pt x="53" y="67"/>
                            </a:lnTo>
                            <a:lnTo>
                              <a:pt x="48" y="76"/>
                            </a:lnTo>
                            <a:lnTo>
                              <a:pt x="44" y="84"/>
                            </a:lnTo>
                            <a:lnTo>
                              <a:pt x="40" y="91"/>
                            </a:lnTo>
                            <a:lnTo>
                              <a:pt x="37" y="98"/>
                            </a:lnTo>
                            <a:lnTo>
                              <a:pt x="34" y="104"/>
                            </a:lnTo>
                            <a:lnTo>
                              <a:pt x="31" y="111"/>
                            </a:lnTo>
                            <a:lnTo>
                              <a:pt x="27" y="117"/>
                            </a:lnTo>
                            <a:lnTo>
                              <a:pt x="25" y="122"/>
                            </a:lnTo>
                            <a:lnTo>
                              <a:pt x="22" y="128"/>
                            </a:lnTo>
                            <a:lnTo>
                              <a:pt x="19" y="135"/>
                            </a:lnTo>
                            <a:lnTo>
                              <a:pt x="17" y="142"/>
                            </a:lnTo>
                            <a:lnTo>
                              <a:pt x="16" y="150"/>
                            </a:lnTo>
                            <a:lnTo>
                              <a:pt x="14" y="160"/>
                            </a:lnTo>
                            <a:lnTo>
                              <a:pt x="12" y="169"/>
                            </a:lnTo>
                            <a:lnTo>
                              <a:pt x="11" y="176"/>
                            </a:lnTo>
                            <a:lnTo>
                              <a:pt x="10" y="184"/>
                            </a:lnTo>
                            <a:lnTo>
                              <a:pt x="7" y="194"/>
                            </a:lnTo>
                            <a:lnTo>
                              <a:pt x="7" y="201"/>
                            </a:lnTo>
                            <a:lnTo>
                              <a:pt x="7" y="206"/>
                            </a:lnTo>
                            <a:lnTo>
                              <a:pt x="4" y="216"/>
                            </a:lnTo>
                            <a:lnTo>
                              <a:pt x="5" y="226"/>
                            </a:lnTo>
                            <a:lnTo>
                              <a:pt x="4" y="234"/>
                            </a:lnTo>
                            <a:lnTo>
                              <a:pt x="3" y="242"/>
                            </a:lnTo>
                            <a:lnTo>
                              <a:pt x="1" y="254"/>
                            </a:lnTo>
                            <a:lnTo>
                              <a:pt x="0" y="262"/>
                            </a:lnTo>
                            <a:lnTo>
                              <a:pt x="0" y="270"/>
                            </a:lnTo>
                            <a:lnTo>
                              <a:pt x="1" y="278"/>
                            </a:lnTo>
                            <a:lnTo>
                              <a:pt x="1" y="283"/>
                            </a:lnTo>
                            <a:lnTo>
                              <a:pt x="0" y="290"/>
                            </a:lnTo>
                            <a:lnTo>
                              <a:pt x="0" y="296"/>
                            </a:lnTo>
                            <a:lnTo>
                              <a:pt x="1" y="304"/>
                            </a:lnTo>
                            <a:lnTo>
                              <a:pt x="1" y="309"/>
                            </a:lnTo>
                            <a:lnTo>
                              <a:pt x="5" y="313"/>
                            </a:lnTo>
                            <a:lnTo>
                              <a:pt x="8" y="322"/>
                            </a:lnTo>
                            <a:lnTo>
                              <a:pt x="12" y="326"/>
                            </a:lnTo>
                            <a:lnTo>
                              <a:pt x="16" y="333"/>
                            </a:lnTo>
                            <a:lnTo>
                              <a:pt x="20" y="337"/>
                            </a:lnTo>
                            <a:lnTo>
                              <a:pt x="26" y="340"/>
                            </a:lnTo>
                            <a:lnTo>
                              <a:pt x="32" y="345"/>
                            </a:lnTo>
                            <a:lnTo>
                              <a:pt x="39" y="348"/>
                            </a:lnTo>
                            <a:lnTo>
                              <a:pt x="46" y="351"/>
                            </a:lnTo>
                            <a:lnTo>
                              <a:pt x="56" y="347"/>
                            </a:lnTo>
                            <a:lnTo>
                              <a:pt x="62" y="341"/>
                            </a:lnTo>
                            <a:lnTo>
                              <a:pt x="69" y="336"/>
                            </a:lnTo>
                            <a:lnTo>
                              <a:pt x="74" y="332"/>
                            </a:lnTo>
                            <a:lnTo>
                              <a:pt x="90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1" name="Shape 573"/>
                      <p:cNvSpPr/>
                      <p:nvPr/>
                    </p:nvSpPr>
                    <p:spPr>
                      <a:xfrm>
                        <a:off x="4536" y="1260"/>
                        <a:ext cx="243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4" h="258" extrusionOk="0">
                            <a:moveTo>
                              <a:pt x="120" y="257"/>
                            </a:moveTo>
                            <a:lnTo>
                              <a:pt x="128" y="250"/>
                            </a:lnTo>
                            <a:lnTo>
                              <a:pt x="133" y="247"/>
                            </a:lnTo>
                            <a:lnTo>
                              <a:pt x="139" y="243"/>
                            </a:lnTo>
                            <a:lnTo>
                              <a:pt x="144" y="240"/>
                            </a:lnTo>
                            <a:lnTo>
                              <a:pt x="149" y="235"/>
                            </a:lnTo>
                            <a:lnTo>
                              <a:pt x="153" y="232"/>
                            </a:lnTo>
                            <a:lnTo>
                              <a:pt x="162" y="225"/>
                            </a:lnTo>
                            <a:lnTo>
                              <a:pt x="168" y="220"/>
                            </a:lnTo>
                            <a:lnTo>
                              <a:pt x="173" y="215"/>
                            </a:lnTo>
                            <a:lnTo>
                              <a:pt x="178" y="210"/>
                            </a:lnTo>
                            <a:lnTo>
                              <a:pt x="183" y="207"/>
                            </a:lnTo>
                            <a:lnTo>
                              <a:pt x="188" y="202"/>
                            </a:lnTo>
                            <a:lnTo>
                              <a:pt x="192" y="199"/>
                            </a:lnTo>
                            <a:lnTo>
                              <a:pt x="198" y="194"/>
                            </a:lnTo>
                            <a:lnTo>
                              <a:pt x="200" y="190"/>
                            </a:lnTo>
                            <a:lnTo>
                              <a:pt x="205" y="185"/>
                            </a:lnTo>
                            <a:lnTo>
                              <a:pt x="207" y="180"/>
                            </a:lnTo>
                            <a:lnTo>
                              <a:pt x="213" y="174"/>
                            </a:lnTo>
                            <a:lnTo>
                              <a:pt x="217" y="167"/>
                            </a:lnTo>
                            <a:lnTo>
                              <a:pt x="222" y="163"/>
                            </a:lnTo>
                            <a:lnTo>
                              <a:pt x="225" y="157"/>
                            </a:lnTo>
                            <a:lnTo>
                              <a:pt x="227" y="153"/>
                            </a:lnTo>
                            <a:lnTo>
                              <a:pt x="230" y="146"/>
                            </a:lnTo>
                            <a:lnTo>
                              <a:pt x="232" y="142"/>
                            </a:lnTo>
                            <a:lnTo>
                              <a:pt x="232" y="136"/>
                            </a:lnTo>
                            <a:lnTo>
                              <a:pt x="235" y="132"/>
                            </a:lnTo>
                            <a:lnTo>
                              <a:pt x="236" y="125"/>
                            </a:lnTo>
                            <a:lnTo>
                              <a:pt x="237" y="121"/>
                            </a:lnTo>
                            <a:lnTo>
                              <a:pt x="238" y="114"/>
                            </a:lnTo>
                            <a:lnTo>
                              <a:pt x="240" y="110"/>
                            </a:lnTo>
                            <a:lnTo>
                              <a:pt x="241" y="103"/>
                            </a:lnTo>
                            <a:lnTo>
                              <a:pt x="241" y="98"/>
                            </a:lnTo>
                            <a:lnTo>
                              <a:pt x="241" y="92"/>
                            </a:lnTo>
                            <a:lnTo>
                              <a:pt x="242" y="87"/>
                            </a:lnTo>
                            <a:lnTo>
                              <a:pt x="242" y="80"/>
                            </a:lnTo>
                            <a:lnTo>
                              <a:pt x="242" y="75"/>
                            </a:lnTo>
                            <a:lnTo>
                              <a:pt x="243" y="68"/>
                            </a:lnTo>
                            <a:lnTo>
                              <a:pt x="243" y="63"/>
                            </a:lnTo>
                            <a:lnTo>
                              <a:pt x="241" y="56"/>
                            </a:lnTo>
                            <a:lnTo>
                              <a:pt x="239" y="50"/>
                            </a:lnTo>
                            <a:lnTo>
                              <a:pt x="237" y="42"/>
                            </a:lnTo>
                            <a:lnTo>
                              <a:pt x="235" y="36"/>
                            </a:lnTo>
                            <a:lnTo>
                              <a:pt x="231" y="33"/>
                            </a:lnTo>
                            <a:lnTo>
                              <a:pt x="226" y="26"/>
                            </a:lnTo>
                            <a:lnTo>
                              <a:pt x="221" y="24"/>
                            </a:lnTo>
                            <a:lnTo>
                              <a:pt x="221" y="19"/>
                            </a:lnTo>
                            <a:lnTo>
                              <a:pt x="215" y="17"/>
                            </a:lnTo>
                            <a:lnTo>
                              <a:pt x="209" y="12"/>
                            </a:lnTo>
                            <a:lnTo>
                              <a:pt x="200" y="9"/>
                            </a:lnTo>
                            <a:lnTo>
                              <a:pt x="192" y="5"/>
                            </a:lnTo>
                            <a:lnTo>
                              <a:pt x="183" y="4"/>
                            </a:lnTo>
                            <a:lnTo>
                              <a:pt x="176" y="1"/>
                            </a:lnTo>
                            <a:lnTo>
                              <a:pt x="165" y="0"/>
                            </a:lnTo>
                            <a:lnTo>
                              <a:pt x="157" y="0"/>
                            </a:lnTo>
                            <a:lnTo>
                              <a:pt x="148" y="1"/>
                            </a:lnTo>
                            <a:lnTo>
                              <a:pt x="140" y="0"/>
                            </a:lnTo>
                            <a:lnTo>
                              <a:pt x="131" y="1"/>
                            </a:lnTo>
                            <a:lnTo>
                              <a:pt x="123" y="2"/>
                            </a:lnTo>
                            <a:lnTo>
                              <a:pt x="114" y="4"/>
                            </a:lnTo>
                            <a:lnTo>
                              <a:pt x="109" y="9"/>
                            </a:lnTo>
                            <a:lnTo>
                              <a:pt x="101" y="13"/>
                            </a:lnTo>
                            <a:lnTo>
                              <a:pt x="93" y="17"/>
                            </a:lnTo>
                            <a:lnTo>
                              <a:pt x="89" y="20"/>
                            </a:lnTo>
                            <a:lnTo>
                              <a:pt x="81" y="24"/>
                            </a:lnTo>
                            <a:lnTo>
                              <a:pt x="77" y="27"/>
                            </a:lnTo>
                            <a:lnTo>
                              <a:pt x="72" y="32"/>
                            </a:lnTo>
                            <a:lnTo>
                              <a:pt x="64" y="35"/>
                            </a:lnTo>
                            <a:lnTo>
                              <a:pt x="63" y="41"/>
                            </a:lnTo>
                            <a:lnTo>
                              <a:pt x="57" y="44"/>
                            </a:lnTo>
                            <a:lnTo>
                              <a:pt x="53" y="49"/>
                            </a:lnTo>
                            <a:lnTo>
                              <a:pt x="48" y="52"/>
                            </a:lnTo>
                            <a:lnTo>
                              <a:pt x="42" y="59"/>
                            </a:lnTo>
                            <a:lnTo>
                              <a:pt x="37" y="64"/>
                            </a:lnTo>
                            <a:lnTo>
                              <a:pt x="33" y="70"/>
                            </a:lnTo>
                            <a:lnTo>
                              <a:pt x="28" y="76"/>
                            </a:lnTo>
                            <a:lnTo>
                              <a:pt x="26" y="79"/>
                            </a:lnTo>
                            <a:lnTo>
                              <a:pt x="21" y="85"/>
                            </a:lnTo>
                            <a:lnTo>
                              <a:pt x="18" y="88"/>
                            </a:lnTo>
                            <a:lnTo>
                              <a:pt x="16" y="94"/>
                            </a:lnTo>
                            <a:lnTo>
                              <a:pt x="11" y="98"/>
                            </a:lnTo>
                            <a:lnTo>
                              <a:pt x="9" y="103"/>
                            </a:lnTo>
                            <a:lnTo>
                              <a:pt x="6" y="107"/>
                            </a:lnTo>
                            <a:lnTo>
                              <a:pt x="3" y="114"/>
                            </a:lnTo>
                            <a:lnTo>
                              <a:pt x="0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2" name="Shape 574"/>
                      <p:cNvSpPr/>
                      <p:nvPr/>
                    </p:nvSpPr>
                    <p:spPr>
                      <a:xfrm rot="2159999" flipH="1">
                        <a:off x="4570" y="1398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06" name="Shape 575"/>
                    <p:cNvGrpSpPr/>
                    <p:nvPr/>
                  </p:nvGrpSpPr>
                  <p:grpSpPr>
                    <a:xfrm>
                      <a:off x="3008" y="1581"/>
                      <a:ext cx="156" cy="206"/>
                      <a:chOff x="4284" y="1106"/>
                      <a:chExt cx="259" cy="374"/>
                    </a:xfrm>
                  </p:grpSpPr>
                  <p:sp>
                    <p:nvSpPr>
                      <p:cNvPr id="117" name="Shape 576"/>
                      <p:cNvSpPr/>
                      <p:nvPr/>
                    </p:nvSpPr>
                    <p:spPr>
                      <a:xfrm>
                        <a:off x="4284" y="1106"/>
                        <a:ext cx="259" cy="37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0" h="375" extrusionOk="0">
                            <a:moveTo>
                              <a:pt x="86" y="335"/>
                            </a:moveTo>
                            <a:lnTo>
                              <a:pt x="76" y="327"/>
                            </a:lnTo>
                            <a:lnTo>
                              <a:pt x="71" y="322"/>
                            </a:lnTo>
                            <a:lnTo>
                              <a:pt x="70" y="314"/>
                            </a:lnTo>
                            <a:lnTo>
                              <a:pt x="68" y="307"/>
                            </a:lnTo>
                            <a:lnTo>
                              <a:pt x="63" y="300"/>
                            </a:lnTo>
                            <a:lnTo>
                              <a:pt x="61" y="292"/>
                            </a:lnTo>
                            <a:lnTo>
                              <a:pt x="55" y="282"/>
                            </a:lnTo>
                            <a:lnTo>
                              <a:pt x="50" y="272"/>
                            </a:lnTo>
                            <a:lnTo>
                              <a:pt x="44" y="262"/>
                            </a:lnTo>
                            <a:lnTo>
                              <a:pt x="39" y="256"/>
                            </a:lnTo>
                            <a:lnTo>
                              <a:pt x="34" y="250"/>
                            </a:lnTo>
                            <a:lnTo>
                              <a:pt x="33" y="244"/>
                            </a:lnTo>
                            <a:lnTo>
                              <a:pt x="28" y="237"/>
                            </a:lnTo>
                            <a:lnTo>
                              <a:pt x="26" y="232"/>
                            </a:lnTo>
                            <a:lnTo>
                              <a:pt x="19" y="224"/>
                            </a:lnTo>
                            <a:lnTo>
                              <a:pt x="15" y="217"/>
                            </a:lnTo>
                            <a:lnTo>
                              <a:pt x="13" y="210"/>
                            </a:lnTo>
                            <a:lnTo>
                              <a:pt x="8" y="202"/>
                            </a:lnTo>
                            <a:lnTo>
                              <a:pt x="3" y="194"/>
                            </a:lnTo>
                            <a:lnTo>
                              <a:pt x="2" y="187"/>
                            </a:lnTo>
                            <a:lnTo>
                              <a:pt x="0" y="182"/>
                            </a:lnTo>
                            <a:lnTo>
                              <a:pt x="0" y="175"/>
                            </a:lnTo>
                            <a:lnTo>
                              <a:pt x="1" y="170"/>
                            </a:lnTo>
                            <a:lnTo>
                              <a:pt x="1" y="163"/>
                            </a:lnTo>
                            <a:lnTo>
                              <a:pt x="1" y="158"/>
                            </a:lnTo>
                            <a:lnTo>
                              <a:pt x="3" y="151"/>
                            </a:lnTo>
                            <a:lnTo>
                              <a:pt x="3" y="146"/>
                            </a:lnTo>
                            <a:lnTo>
                              <a:pt x="5" y="139"/>
                            </a:lnTo>
                            <a:lnTo>
                              <a:pt x="6" y="134"/>
                            </a:lnTo>
                            <a:lnTo>
                              <a:pt x="12" y="125"/>
                            </a:lnTo>
                            <a:lnTo>
                              <a:pt x="13" y="115"/>
                            </a:lnTo>
                            <a:lnTo>
                              <a:pt x="15" y="111"/>
                            </a:lnTo>
                            <a:lnTo>
                              <a:pt x="18" y="104"/>
                            </a:lnTo>
                            <a:lnTo>
                              <a:pt x="22" y="99"/>
                            </a:lnTo>
                            <a:lnTo>
                              <a:pt x="24" y="92"/>
                            </a:lnTo>
                            <a:lnTo>
                              <a:pt x="28" y="87"/>
                            </a:lnTo>
                            <a:lnTo>
                              <a:pt x="33" y="78"/>
                            </a:lnTo>
                            <a:lnTo>
                              <a:pt x="37" y="71"/>
                            </a:lnTo>
                            <a:lnTo>
                              <a:pt x="39" y="63"/>
                            </a:lnTo>
                            <a:lnTo>
                              <a:pt x="45" y="57"/>
                            </a:lnTo>
                            <a:lnTo>
                              <a:pt x="48" y="52"/>
                            </a:lnTo>
                            <a:lnTo>
                              <a:pt x="51" y="46"/>
                            </a:lnTo>
                            <a:lnTo>
                              <a:pt x="54" y="41"/>
                            </a:lnTo>
                            <a:lnTo>
                              <a:pt x="59" y="34"/>
                            </a:lnTo>
                            <a:lnTo>
                              <a:pt x="63" y="29"/>
                            </a:lnTo>
                            <a:lnTo>
                              <a:pt x="68" y="23"/>
                            </a:lnTo>
                            <a:lnTo>
                              <a:pt x="71" y="17"/>
                            </a:lnTo>
                            <a:lnTo>
                              <a:pt x="76" y="13"/>
                            </a:lnTo>
                            <a:lnTo>
                              <a:pt x="84" y="11"/>
                            </a:lnTo>
                            <a:lnTo>
                              <a:pt x="90" y="9"/>
                            </a:lnTo>
                            <a:lnTo>
                              <a:pt x="97" y="5"/>
                            </a:lnTo>
                            <a:lnTo>
                              <a:pt x="103" y="2"/>
                            </a:lnTo>
                            <a:lnTo>
                              <a:pt x="110" y="1"/>
                            </a:lnTo>
                            <a:lnTo>
                              <a:pt x="118" y="1"/>
                            </a:lnTo>
                            <a:lnTo>
                              <a:pt x="125" y="2"/>
                            </a:lnTo>
                            <a:lnTo>
                              <a:pt x="133" y="0"/>
                            </a:lnTo>
                            <a:lnTo>
                              <a:pt x="146" y="1"/>
                            </a:lnTo>
                            <a:lnTo>
                              <a:pt x="158" y="1"/>
                            </a:lnTo>
                            <a:lnTo>
                              <a:pt x="165" y="4"/>
                            </a:lnTo>
                            <a:lnTo>
                              <a:pt x="172" y="5"/>
                            </a:lnTo>
                            <a:lnTo>
                              <a:pt x="180" y="7"/>
                            </a:lnTo>
                            <a:lnTo>
                              <a:pt x="190" y="10"/>
                            </a:lnTo>
                            <a:lnTo>
                              <a:pt x="202" y="16"/>
                            </a:lnTo>
                            <a:lnTo>
                              <a:pt x="209" y="21"/>
                            </a:lnTo>
                            <a:lnTo>
                              <a:pt x="213" y="24"/>
                            </a:lnTo>
                            <a:lnTo>
                              <a:pt x="223" y="29"/>
                            </a:lnTo>
                            <a:lnTo>
                              <a:pt x="230" y="37"/>
                            </a:lnTo>
                            <a:lnTo>
                              <a:pt x="234" y="45"/>
                            </a:lnTo>
                            <a:lnTo>
                              <a:pt x="243" y="52"/>
                            </a:lnTo>
                            <a:lnTo>
                              <a:pt x="247" y="57"/>
                            </a:lnTo>
                            <a:lnTo>
                              <a:pt x="251" y="65"/>
                            </a:lnTo>
                            <a:lnTo>
                              <a:pt x="253" y="70"/>
                            </a:lnTo>
                            <a:lnTo>
                              <a:pt x="255" y="77"/>
                            </a:lnTo>
                            <a:lnTo>
                              <a:pt x="257" y="82"/>
                            </a:lnTo>
                            <a:lnTo>
                              <a:pt x="257" y="89"/>
                            </a:lnTo>
                            <a:lnTo>
                              <a:pt x="259" y="94"/>
                            </a:lnTo>
                            <a:lnTo>
                              <a:pt x="259" y="101"/>
                            </a:lnTo>
                            <a:lnTo>
                              <a:pt x="257" y="106"/>
                            </a:lnTo>
                            <a:lnTo>
                              <a:pt x="257" y="113"/>
                            </a:lnTo>
                            <a:lnTo>
                              <a:pt x="259" y="119"/>
                            </a:lnTo>
                            <a:lnTo>
                              <a:pt x="259" y="128"/>
                            </a:lnTo>
                            <a:lnTo>
                              <a:pt x="258" y="138"/>
                            </a:lnTo>
                            <a:lnTo>
                              <a:pt x="257" y="145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5" y="166"/>
                            </a:lnTo>
                            <a:lnTo>
                              <a:pt x="254" y="174"/>
                            </a:lnTo>
                            <a:lnTo>
                              <a:pt x="254" y="178"/>
                            </a:lnTo>
                            <a:lnTo>
                              <a:pt x="253" y="185"/>
                            </a:lnTo>
                            <a:lnTo>
                              <a:pt x="253" y="192"/>
                            </a:lnTo>
                            <a:lnTo>
                              <a:pt x="250" y="200"/>
                            </a:lnTo>
                            <a:lnTo>
                              <a:pt x="247" y="207"/>
                            </a:lnTo>
                            <a:lnTo>
                              <a:pt x="243" y="216"/>
                            </a:lnTo>
                            <a:lnTo>
                              <a:pt x="240" y="226"/>
                            </a:lnTo>
                            <a:lnTo>
                              <a:pt x="237" y="232"/>
                            </a:lnTo>
                            <a:lnTo>
                              <a:pt x="234" y="240"/>
                            </a:lnTo>
                            <a:lnTo>
                              <a:pt x="231" y="250"/>
                            </a:lnTo>
                            <a:lnTo>
                              <a:pt x="228" y="256"/>
                            </a:lnTo>
                            <a:lnTo>
                              <a:pt x="225" y="261"/>
                            </a:lnTo>
                            <a:lnTo>
                              <a:pt x="221" y="271"/>
                            </a:lnTo>
                            <a:lnTo>
                              <a:pt x="215" y="280"/>
                            </a:lnTo>
                            <a:lnTo>
                              <a:pt x="213" y="287"/>
                            </a:lnTo>
                            <a:lnTo>
                              <a:pt x="210" y="294"/>
                            </a:lnTo>
                            <a:lnTo>
                              <a:pt x="204" y="306"/>
                            </a:lnTo>
                            <a:lnTo>
                              <a:pt x="201" y="313"/>
                            </a:lnTo>
                            <a:lnTo>
                              <a:pt x="198" y="320"/>
                            </a:lnTo>
                            <a:lnTo>
                              <a:pt x="193" y="327"/>
                            </a:lnTo>
                            <a:lnTo>
                              <a:pt x="189" y="331"/>
                            </a:lnTo>
                            <a:lnTo>
                              <a:pt x="186" y="338"/>
                            </a:lnTo>
                            <a:lnTo>
                              <a:pt x="183" y="343"/>
                            </a:lnTo>
                            <a:lnTo>
                              <a:pt x="178" y="350"/>
                            </a:lnTo>
                            <a:lnTo>
                              <a:pt x="175" y="355"/>
                            </a:lnTo>
                            <a:lnTo>
                              <a:pt x="169" y="356"/>
                            </a:lnTo>
                            <a:lnTo>
                              <a:pt x="162" y="363"/>
                            </a:lnTo>
                            <a:lnTo>
                              <a:pt x="156" y="366"/>
                            </a:lnTo>
                            <a:lnTo>
                              <a:pt x="148" y="370"/>
                            </a:lnTo>
                            <a:lnTo>
                              <a:pt x="143" y="372"/>
                            </a:lnTo>
                            <a:lnTo>
                              <a:pt x="136" y="371"/>
                            </a:lnTo>
                            <a:lnTo>
                              <a:pt x="128" y="374"/>
                            </a:lnTo>
                            <a:lnTo>
                              <a:pt x="121" y="373"/>
                            </a:lnTo>
                            <a:lnTo>
                              <a:pt x="113" y="372"/>
                            </a:lnTo>
                            <a:lnTo>
                              <a:pt x="106" y="365"/>
                            </a:lnTo>
                            <a:lnTo>
                              <a:pt x="104" y="358"/>
                            </a:lnTo>
                            <a:lnTo>
                              <a:pt x="99" y="350"/>
                            </a:lnTo>
                            <a:lnTo>
                              <a:pt x="97" y="345"/>
                            </a:lnTo>
                            <a:lnTo>
                              <a:pt x="86" y="33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8" name="Shape 577"/>
                      <p:cNvSpPr/>
                      <p:nvPr/>
                    </p:nvSpPr>
                    <p:spPr>
                      <a:xfrm>
                        <a:off x="4309" y="1146"/>
                        <a:ext cx="223" cy="25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4" h="254" extrusionOk="0">
                            <a:moveTo>
                              <a:pt x="40" y="253"/>
                            </a:moveTo>
                            <a:lnTo>
                              <a:pt x="36" y="243"/>
                            </a:lnTo>
                            <a:lnTo>
                              <a:pt x="33" y="239"/>
                            </a:lnTo>
                            <a:lnTo>
                              <a:pt x="29" y="231"/>
                            </a:lnTo>
                            <a:lnTo>
                              <a:pt x="27" y="227"/>
                            </a:lnTo>
                            <a:lnTo>
                              <a:pt x="25" y="221"/>
                            </a:lnTo>
                            <a:lnTo>
                              <a:pt x="23" y="216"/>
                            </a:lnTo>
                            <a:lnTo>
                              <a:pt x="18" y="207"/>
                            </a:lnTo>
                            <a:lnTo>
                              <a:pt x="16" y="200"/>
                            </a:lnTo>
                            <a:lnTo>
                              <a:pt x="14" y="194"/>
                            </a:lnTo>
                            <a:lnTo>
                              <a:pt x="12" y="187"/>
                            </a:lnTo>
                            <a:lnTo>
                              <a:pt x="11" y="183"/>
                            </a:lnTo>
                            <a:lnTo>
                              <a:pt x="9" y="176"/>
                            </a:lnTo>
                            <a:lnTo>
                              <a:pt x="6" y="171"/>
                            </a:lnTo>
                            <a:lnTo>
                              <a:pt x="4" y="165"/>
                            </a:lnTo>
                            <a:lnTo>
                              <a:pt x="4" y="160"/>
                            </a:lnTo>
                            <a:lnTo>
                              <a:pt x="2" y="154"/>
                            </a:lnTo>
                            <a:lnTo>
                              <a:pt x="3" y="149"/>
                            </a:lnTo>
                            <a:lnTo>
                              <a:pt x="1" y="140"/>
                            </a:lnTo>
                            <a:lnTo>
                              <a:pt x="1" y="134"/>
                            </a:lnTo>
                            <a:lnTo>
                              <a:pt x="0" y="127"/>
                            </a:lnTo>
                            <a:lnTo>
                              <a:pt x="0" y="121"/>
                            </a:lnTo>
                            <a:lnTo>
                              <a:pt x="1" y="116"/>
                            </a:lnTo>
                            <a:lnTo>
                              <a:pt x="1" y="110"/>
                            </a:lnTo>
                            <a:lnTo>
                              <a:pt x="1" y="105"/>
                            </a:lnTo>
                            <a:lnTo>
                              <a:pt x="5" y="99"/>
                            </a:lnTo>
                            <a:lnTo>
                              <a:pt x="5" y="94"/>
                            </a:lnTo>
                            <a:lnTo>
                              <a:pt x="7" y="88"/>
                            </a:lnTo>
                            <a:lnTo>
                              <a:pt x="8" y="84"/>
                            </a:lnTo>
                            <a:lnTo>
                              <a:pt x="11" y="77"/>
                            </a:lnTo>
                            <a:lnTo>
                              <a:pt x="11" y="73"/>
                            </a:lnTo>
                            <a:lnTo>
                              <a:pt x="14" y="67"/>
                            </a:lnTo>
                            <a:lnTo>
                              <a:pt x="18" y="63"/>
                            </a:lnTo>
                            <a:lnTo>
                              <a:pt x="20" y="56"/>
                            </a:lnTo>
                            <a:lnTo>
                              <a:pt x="24" y="52"/>
                            </a:lnTo>
                            <a:lnTo>
                              <a:pt x="26" y="46"/>
                            </a:lnTo>
                            <a:lnTo>
                              <a:pt x="29" y="41"/>
                            </a:lnTo>
                            <a:lnTo>
                              <a:pt x="32" y="35"/>
                            </a:lnTo>
                            <a:lnTo>
                              <a:pt x="35" y="31"/>
                            </a:lnTo>
                            <a:lnTo>
                              <a:pt x="41" y="25"/>
                            </a:lnTo>
                            <a:lnTo>
                              <a:pt x="46" y="21"/>
                            </a:lnTo>
                            <a:lnTo>
                              <a:pt x="51" y="14"/>
                            </a:lnTo>
                            <a:lnTo>
                              <a:pt x="56" y="10"/>
                            </a:lnTo>
                            <a:lnTo>
                              <a:pt x="62" y="9"/>
                            </a:lnTo>
                            <a:lnTo>
                              <a:pt x="69" y="5"/>
                            </a:lnTo>
                            <a:lnTo>
                              <a:pt x="74" y="5"/>
                            </a:lnTo>
                            <a:lnTo>
                              <a:pt x="78" y="1"/>
                            </a:lnTo>
                            <a:lnTo>
                              <a:pt x="85" y="1"/>
                            </a:lnTo>
                            <a:lnTo>
                              <a:pt x="93" y="0"/>
                            </a:lnTo>
                            <a:lnTo>
                              <a:pt x="103" y="0"/>
                            </a:lnTo>
                            <a:lnTo>
                              <a:pt x="110" y="1"/>
                            </a:lnTo>
                            <a:lnTo>
                              <a:pt x="120" y="3"/>
                            </a:lnTo>
                            <a:lnTo>
                              <a:pt x="127" y="3"/>
                            </a:lnTo>
                            <a:lnTo>
                              <a:pt x="137" y="6"/>
                            </a:lnTo>
                            <a:lnTo>
                              <a:pt x="145" y="9"/>
                            </a:lnTo>
                            <a:lnTo>
                              <a:pt x="151" y="14"/>
                            </a:lnTo>
                            <a:lnTo>
                              <a:pt x="159" y="17"/>
                            </a:lnTo>
                            <a:lnTo>
                              <a:pt x="167" y="21"/>
                            </a:lnTo>
                            <a:lnTo>
                              <a:pt x="174" y="26"/>
                            </a:lnTo>
                            <a:lnTo>
                              <a:pt x="181" y="31"/>
                            </a:lnTo>
                            <a:lnTo>
                              <a:pt x="183" y="38"/>
                            </a:lnTo>
                            <a:lnTo>
                              <a:pt x="187" y="44"/>
                            </a:lnTo>
                            <a:lnTo>
                              <a:pt x="192" y="51"/>
                            </a:lnTo>
                            <a:lnTo>
                              <a:pt x="194" y="56"/>
                            </a:lnTo>
                            <a:lnTo>
                              <a:pt x="199" y="63"/>
                            </a:lnTo>
                            <a:lnTo>
                              <a:pt x="200" y="67"/>
                            </a:lnTo>
                            <a:lnTo>
                              <a:pt x="202" y="73"/>
                            </a:lnTo>
                            <a:lnTo>
                              <a:pt x="208" y="79"/>
                            </a:lnTo>
                            <a:lnTo>
                              <a:pt x="207" y="85"/>
                            </a:lnTo>
                            <a:lnTo>
                              <a:pt x="209" y="90"/>
                            </a:lnTo>
                            <a:lnTo>
                              <a:pt x="211" y="96"/>
                            </a:lnTo>
                            <a:lnTo>
                              <a:pt x="213" y="101"/>
                            </a:lnTo>
                            <a:lnTo>
                              <a:pt x="215" y="110"/>
                            </a:lnTo>
                            <a:lnTo>
                              <a:pt x="217" y="116"/>
                            </a:lnTo>
                            <a:lnTo>
                              <a:pt x="217" y="123"/>
                            </a:lnTo>
                            <a:lnTo>
                              <a:pt x="219" y="130"/>
                            </a:lnTo>
                            <a:lnTo>
                              <a:pt x="218" y="134"/>
                            </a:lnTo>
                            <a:lnTo>
                              <a:pt x="220" y="140"/>
                            </a:lnTo>
                            <a:lnTo>
                              <a:pt x="220" y="145"/>
                            </a:lnTo>
                            <a:lnTo>
                              <a:pt x="219" y="151"/>
                            </a:lnTo>
                            <a:lnTo>
                              <a:pt x="221" y="156"/>
                            </a:lnTo>
                            <a:lnTo>
                              <a:pt x="221" y="162"/>
                            </a:lnTo>
                            <a:lnTo>
                              <a:pt x="220" y="167"/>
                            </a:lnTo>
                            <a:lnTo>
                              <a:pt x="219" y="173"/>
                            </a:lnTo>
                            <a:lnTo>
                              <a:pt x="223" y="17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9" name="Shape 578"/>
                      <p:cNvSpPr/>
                      <p:nvPr/>
                    </p:nvSpPr>
                    <p:spPr>
                      <a:xfrm rot="-480000">
                        <a:off x="4358" y="1297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4" name="Shape 579"/>
                    <p:cNvGrpSpPr/>
                    <p:nvPr/>
                  </p:nvGrpSpPr>
                  <p:grpSpPr>
                    <a:xfrm>
                      <a:off x="2965" y="1718"/>
                      <a:ext cx="155" cy="199"/>
                      <a:chOff x="4222" y="1352"/>
                      <a:chExt cx="257" cy="363"/>
                    </a:xfrm>
                  </p:grpSpPr>
                  <p:sp>
                    <p:nvSpPr>
                      <p:cNvPr id="114" name="Shape 580"/>
                      <p:cNvSpPr/>
                      <p:nvPr/>
                    </p:nvSpPr>
                    <p:spPr>
                      <a:xfrm>
                        <a:off x="4222" y="1352"/>
                        <a:ext cx="257" cy="36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8" h="364" extrusionOk="0">
                            <a:moveTo>
                              <a:pt x="103" y="335"/>
                            </a:moveTo>
                            <a:lnTo>
                              <a:pt x="114" y="331"/>
                            </a:lnTo>
                            <a:lnTo>
                              <a:pt x="121" y="328"/>
                            </a:lnTo>
                            <a:lnTo>
                              <a:pt x="125" y="321"/>
                            </a:lnTo>
                            <a:lnTo>
                              <a:pt x="130" y="315"/>
                            </a:lnTo>
                            <a:lnTo>
                              <a:pt x="137" y="309"/>
                            </a:lnTo>
                            <a:lnTo>
                              <a:pt x="142" y="303"/>
                            </a:lnTo>
                            <a:lnTo>
                              <a:pt x="152" y="295"/>
                            </a:lnTo>
                            <a:lnTo>
                              <a:pt x="160" y="287"/>
                            </a:lnTo>
                            <a:lnTo>
                              <a:pt x="170" y="280"/>
                            </a:lnTo>
                            <a:lnTo>
                              <a:pt x="177" y="276"/>
                            </a:lnTo>
                            <a:lnTo>
                              <a:pt x="184" y="271"/>
                            </a:lnTo>
                            <a:lnTo>
                              <a:pt x="187" y="267"/>
                            </a:lnTo>
                            <a:lnTo>
                              <a:pt x="194" y="261"/>
                            </a:lnTo>
                            <a:lnTo>
                              <a:pt x="198" y="257"/>
                            </a:lnTo>
                            <a:lnTo>
                              <a:pt x="208" y="252"/>
                            </a:lnTo>
                            <a:lnTo>
                              <a:pt x="215" y="246"/>
                            </a:lnTo>
                            <a:lnTo>
                              <a:pt x="220" y="240"/>
                            </a:lnTo>
                            <a:lnTo>
                              <a:pt x="227" y="234"/>
                            </a:lnTo>
                            <a:lnTo>
                              <a:pt x="234" y="228"/>
                            </a:lnTo>
                            <a:lnTo>
                              <a:pt x="238" y="222"/>
                            </a:lnTo>
                            <a:lnTo>
                              <a:pt x="242" y="218"/>
                            </a:lnTo>
                            <a:lnTo>
                              <a:pt x="244" y="211"/>
                            </a:lnTo>
                            <a:lnTo>
                              <a:pt x="246" y="206"/>
                            </a:lnTo>
                            <a:lnTo>
                              <a:pt x="248" y="200"/>
                            </a:lnTo>
                            <a:lnTo>
                              <a:pt x="250" y="195"/>
                            </a:lnTo>
                            <a:lnTo>
                              <a:pt x="252" y="188"/>
                            </a:lnTo>
                            <a:lnTo>
                              <a:pt x="253" y="183"/>
                            </a:lnTo>
                            <a:lnTo>
                              <a:pt x="253" y="176"/>
                            </a:lnTo>
                            <a:lnTo>
                              <a:pt x="255" y="171"/>
                            </a:lnTo>
                            <a:lnTo>
                              <a:pt x="253" y="160"/>
                            </a:lnTo>
                            <a:lnTo>
                              <a:pt x="257" y="152"/>
                            </a:lnTo>
                            <a:lnTo>
                              <a:pt x="255" y="146"/>
                            </a:lnTo>
                            <a:lnTo>
                              <a:pt x="255" y="139"/>
                            </a:lnTo>
                            <a:lnTo>
                              <a:pt x="254" y="134"/>
                            </a:lnTo>
                            <a:lnTo>
                              <a:pt x="255" y="126"/>
                            </a:lnTo>
                            <a:lnTo>
                              <a:pt x="253" y="121"/>
                            </a:lnTo>
                            <a:lnTo>
                              <a:pt x="251" y="110"/>
                            </a:lnTo>
                            <a:lnTo>
                              <a:pt x="251" y="103"/>
                            </a:lnTo>
                            <a:lnTo>
                              <a:pt x="251" y="95"/>
                            </a:lnTo>
                            <a:lnTo>
                              <a:pt x="249" y="87"/>
                            </a:lnTo>
                            <a:lnTo>
                              <a:pt x="247" y="81"/>
                            </a:lnTo>
                            <a:lnTo>
                              <a:pt x="247" y="74"/>
                            </a:lnTo>
                            <a:lnTo>
                              <a:pt x="247" y="69"/>
                            </a:lnTo>
                            <a:lnTo>
                              <a:pt x="244" y="61"/>
                            </a:lnTo>
                            <a:lnTo>
                              <a:pt x="243" y="55"/>
                            </a:lnTo>
                            <a:lnTo>
                              <a:pt x="240" y="48"/>
                            </a:lnTo>
                            <a:lnTo>
                              <a:pt x="240" y="42"/>
                            </a:lnTo>
                            <a:lnTo>
                              <a:pt x="236" y="36"/>
                            </a:lnTo>
                            <a:lnTo>
                              <a:pt x="230" y="32"/>
                            </a:lnTo>
                            <a:lnTo>
                              <a:pt x="225" y="29"/>
                            </a:lnTo>
                            <a:lnTo>
                              <a:pt x="220" y="23"/>
                            </a:lnTo>
                            <a:lnTo>
                              <a:pt x="216" y="18"/>
                            </a:lnTo>
                            <a:lnTo>
                              <a:pt x="210" y="15"/>
                            </a:lnTo>
                            <a:lnTo>
                              <a:pt x="203" y="13"/>
                            </a:lnTo>
                            <a:lnTo>
                              <a:pt x="195" y="11"/>
                            </a:lnTo>
                            <a:lnTo>
                              <a:pt x="188" y="7"/>
                            </a:lnTo>
                            <a:lnTo>
                              <a:pt x="177" y="3"/>
                            </a:lnTo>
                            <a:lnTo>
                              <a:pt x="165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2" y="0"/>
                            </a:lnTo>
                            <a:lnTo>
                              <a:pt x="131" y="0"/>
                            </a:lnTo>
                            <a:lnTo>
                              <a:pt x="118" y="2"/>
                            </a:lnTo>
                            <a:lnTo>
                              <a:pt x="109" y="4"/>
                            </a:lnTo>
                            <a:lnTo>
                              <a:pt x="104" y="6"/>
                            </a:lnTo>
                            <a:lnTo>
                              <a:pt x="93" y="7"/>
                            </a:lnTo>
                            <a:lnTo>
                              <a:pt x="83" y="13"/>
                            </a:lnTo>
                            <a:lnTo>
                              <a:pt x="76" y="19"/>
                            </a:lnTo>
                            <a:lnTo>
                              <a:pt x="64" y="23"/>
                            </a:lnTo>
                            <a:lnTo>
                              <a:pt x="60" y="27"/>
                            </a:lnTo>
                            <a:lnTo>
                              <a:pt x="53" y="33"/>
                            </a:lnTo>
                            <a:lnTo>
                              <a:pt x="49" y="37"/>
                            </a:lnTo>
                            <a:lnTo>
                              <a:pt x="45" y="43"/>
                            </a:lnTo>
                            <a:lnTo>
                              <a:pt x="41" y="47"/>
                            </a:lnTo>
                            <a:lnTo>
                              <a:pt x="38" y="54"/>
                            </a:lnTo>
                            <a:lnTo>
                              <a:pt x="35" y="58"/>
                            </a:lnTo>
                            <a:lnTo>
                              <a:pt x="32" y="65"/>
                            </a:lnTo>
                            <a:lnTo>
                              <a:pt x="31" y="70"/>
                            </a:lnTo>
                            <a:lnTo>
                              <a:pt x="28" y="77"/>
                            </a:lnTo>
                            <a:lnTo>
                              <a:pt x="25" y="81"/>
                            </a:lnTo>
                            <a:lnTo>
                              <a:pt x="22" y="90"/>
                            </a:lnTo>
                            <a:lnTo>
                              <a:pt x="18" y="99"/>
                            </a:lnTo>
                            <a:lnTo>
                              <a:pt x="16" y="106"/>
                            </a:lnTo>
                            <a:lnTo>
                              <a:pt x="14" y="113"/>
                            </a:lnTo>
                            <a:lnTo>
                              <a:pt x="12" y="120"/>
                            </a:lnTo>
                            <a:lnTo>
                              <a:pt x="10" y="127"/>
                            </a:lnTo>
                            <a:lnTo>
                              <a:pt x="7" y="134"/>
                            </a:lnTo>
                            <a:lnTo>
                              <a:pt x="6" y="138"/>
                            </a:lnTo>
                            <a:lnTo>
                              <a:pt x="4" y="145"/>
                            </a:lnTo>
                            <a:lnTo>
                              <a:pt x="1" y="152"/>
                            </a:lnTo>
                            <a:lnTo>
                              <a:pt x="1" y="160"/>
                            </a:lnTo>
                            <a:lnTo>
                              <a:pt x="1" y="167"/>
                            </a:lnTo>
                            <a:lnTo>
                              <a:pt x="1" y="177"/>
                            </a:lnTo>
                            <a:lnTo>
                              <a:pt x="0" y="187"/>
                            </a:lnTo>
                            <a:lnTo>
                              <a:pt x="1" y="194"/>
                            </a:lnTo>
                            <a:lnTo>
                              <a:pt x="1" y="202"/>
                            </a:lnTo>
                            <a:lnTo>
                              <a:pt x="0" y="212"/>
                            </a:lnTo>
                            <a:lnTo>
                              <a:pt x="0" y="219"/>
                            </a:lnTo>
                            <a:lnTo>
                              <a:pt x="1" y="224"/>
                            </a:lnTo>
                            <a:lnTo>
                              <a:pt x="0" y="235"/>
                            </a:lnTo>
                            <a:lnTo>
                              <a:pt x="2" y="245"/>
                            </a:lnTo>
                            <a:lnTo>
                              <a:pt x="2" y="252"/>
                            </a:lnTo>
                            <a:lnTo>
                              <a:pt x="2" y="260"/>
                            </a:lnTo>
                            <a:lnTo>
                              <a:pt x="3" y="273"/>
                            </a:lnTo>
                            <a:lnTo>
                              <a:pt x="3" y="280"/>
                            </a:lnTo>
                            <a:lnTo>
                              <a:pt x="3" y="288"/>
                            </a:lnTo>
                            <a:lnTo>
                              <a:pt x="6" y="296"/>
                            </a:lnTo>
                            <a:lnTo>
                              <a:pt x="7" y="301"/>
                            </a:lnTo>
                            <a:lnTo>
                              <a:pt x="7" y="309"/>
                            </a:lnTo>
                            <a:lnTo>
                              <a:pt x="8" y="315"/>
                            </a:lnTo>
                            <a:lnTo>
                              <a:pt x="11" y="322"/>
                            </a:lnTo>
                            <a:lnTo>
                              <a:pt x="12" y="328"/>
                            </a:lnTo>
                            <a:lnTo>
                              <a:pt x="16" y="331"/>
                            </a:lnTo>
                            <a:lnTo>
                              <a:pt x="20" y="339"/>
                            </a:lnTo>
                            <a:lnTo>
                              <a:pt x="25" y="344"/>
                            </a:lnTo>
                            <a:lnTo>
                              <a:pt x="30" y="349"/>
                            </a:lnTo>
                            <a:lnTo>
                              <a:pt x="35" y="353"/>
                            </a:lnTo>
                            <a:lnTo>
                              <a:pt x="42" y="355"/>
                            </a:lnTo>
                            <a:lnTo>
                              <a:pt x="48" y="359"/>
                            </a:lnTo>
                            <a:lnTo>
                              <a:pt x="55" y="361"/>
                            </a:lnTo>
                            <a:lnTo>
                              <a:pt x="62" y="363"/>
                            </a:lnTo>
                            <a:lnTo>
                              <a:pt x="72" y="358"/>
                            </a:lnTo>
                            <a:lnTo>
                              <a:pt x="77" y="352"/>
                            </a:lnTo>
                            <a:lnTo>
                              <a:pt x="84" y="346"/>
                            </a:lnTo>
                            <a:lnTo>
                              <a:pt x="88" y="342"/>
                            </a:lnTo>
                            <a:lnTo>
                              <a:pt x="103" y="33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5" name="Shape 581"/>
                      <p:cNvSpPr/>
                      <p:nvPr/>
                    </p:nvSpPr>
                    <p:spPr>
                      <a:xfrm>
                        <a:off x="4222" y="1396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139" y="262"/>
                            </a:moveTo>
                            <a:lnTo>
                              <a:pt x="147" y="254"/>
                            </a:lnTo>
                            <a:lnTo>
                              <a:pt x="151" y="251"/>
                            </a:lnTo>
                            <a:lnTo>
                              <a:pt x="158" y="245"/>
                            </a:lnTo>
                            <a:lnTo>
                              <a:pt x="161" y="242"/>
                            </a:lnTo>
                            <a:lnTo>
                              <a:pt x="166" y="236"/>
                            </a:lnTo>
                            <a:lnTo>
                              <a:pt x="170" y="233"/>
                            </a:lnTo>
                            <a:lnTo>
                              <a:pt x="177" y="225"/>
                            </a:lnTo>
                            <a:lnTo>
                              <a:pt x="182" y="220"/>
                            </a:lnTo>
                            <a:lnTo>
                              <a:pt x="186" y="213"/>
                            </a:lnTo>
                            <a:lnTo>
                              <a:pt x="191" y="208"/>
                            </a:lnTo>
                            <a:lnTo>
                              <a:pt x="194" y="204"/>
                            </a:lnTo>
                            <a:lnTo>
                              <a:pt x="199" y="198"/>
                            </a:lnTo>
                            <a:lnTo>
                              <a:pt x="203" y="194"/>
                            </a:lnTo>
                            <a:lnTo>
                              <a:pt x="207" y="189"/>
                            </a:lnTo>
                            <a:lnTo>
                              <a:pt x="208" y="185"/>
                            </a:lnTo>
                            <a:lnTo>
                              <a:pt x="213" y="180"/>
                            </a:lnTo>
                            <a:lnTo>
                              <a:pt x="214" y="175"/>
                            </a:lnTo>
                            <a:lnTo>
                              <a:pt x="219" y="167"/>
                            </a:lnTo>
                            <a:lnTo>
                              <a:pt x="221" y="161"/>
                            </a:lnTo>
                            <a:lnTo>
                              <a:pt x="226" y="155"/>
                            </a:lnTo>
                            <a:lnTo>
                              <a:pt x="228" y="149"/>
                            </a:lnTo>
                            <a:lnTo>
                              <a:pt x="229" y="144"/>
                            </a:lnTo>
                            <a:lnTo>
                              <a:pt x="231" y="138"/>
                            </a:lnTo>
                            <a:lnTo>
                              <a:pt x="232" y="134"/>
                            </a:lnTo>
                            <a:lnTo>
                              <a:pt x="232" y="127"/>
                            </a:lnTo>
                            <a:lnTo>
                              <a:pt x="234" y="123"/>
                            </a:lnTo>
                            <a:lnTo>
                              <a:pt x="234" y="116"/>
                            </a:lnTo>
                            <a:lnTo>
                              <a:pt x="235" y="111"/>
                            </a:lnTo>
                            <a:lnTo>
                              <a:pt x="234" y="105"/>
                            </a:lnTo>
                            <a:lnTo>
                              <a:pt x="236" y="100"/>
                            </a:lnTo>
                            <a:lnTo>
                              <a:pt x="235" y="94"/>
                            </a:lnTo>
                            <a:lnTo>
                              <a:pt x="234" y="88"/>
                            </a:lnTo>
                            <a:lnTo>
                              <a:pt x="234" y="82"/>
                            </a:lnTo>
                            <a:lnTo>
                              <a:pt x="232" y="76"/>
                            </a:lnTo>
                            <a:lnTo>
                              <a:pt x="232" y="70"/>
                            </a:lnTo>
                            <a:lnTo>
                              <a:pt x="232" y="65"/>
                            </a:lnTo>
                            <a:lnTo>
                              <a:pt x="231" y="59"/>
                            </a:lnTo>
                            <a:lnTo>
                              <a:pt x="230" y="53"/>
                            </a:lnTo>
                            <a:lnTo>
                              <a:pt x="228" y="45"/>
                            </a:lnTo>
                            <a:lnTo>
                              <a:pt x="224" y="40"/>
                            </a:lnTo>
                            <a:lnTo>
                              <a:pt x="221" y="33"/>
                            </a:lnTo>
                            <a:lnTo>
                              <a:pt x="218" y="27"/>
                            </a:lnTo>
                            <a:lnTo>
                              <a:pt x="214" y="24"/>
                            </a:lnTo>
                            <a:lnTo>
                              <a:pt x="208" y="18"/>
                            </a:lnTo>
                            <a:lnTo>
                              <a:pt x="203" y="17"/>
                            </a:lnTo>
                            <a:lnTo>
                              <a:pt x="202" y="12"/>
                            </a:lnTo>
                            <a:lnTo>
                              <a:pt x="195" y="10"/>
                            </a:lnTo>
                            <a:lnTo>
                              <a:pt x="188" y="6"/>
                            </a:lnTo>
                            <a:lnTo>
                              <a:pt x="179" y="4"/>
                            </a:lnTo>
                            <a:lnTo>
                              <a:pt x="172" y="2"/>
                            </a:lnTo>
                            <a:lnTo>
                              <a:pt x="162" y="1"/>
                            </a:lnTo>
                            <a:lnTo>
                              <a:pt x="155" y="0"/>
                            </a:lnTo>
                            <a:lnTo>
                              <a:pt x="144" y="0"/>
                            </a:lnTo>
                            <a:lnTo>
                              <a:pt x="136" y="0"/>
                            </a:lnTo>
                            <a:lnTo>
                              <a:pt x="128" y="2"/>
                            </a:lnTo>
                            <a:lnTo>
                              <a:pt x="120" y="2"/>
                            </a:lnTo>
                            <a:lnTo>
                              <a:pt x="111" y="5"/>
                            </a:lnTo>
                            <a:lnTo>
                              <a:pt x="103" y="7"/>
                            </a:lnTo>
                            <a:lnTo>
                              <a:pt x="95" y="10"/>
                            </a:lnTo>
                            <a:lnTo>
                              <a:pt x="90" y="15"/>
                            </a:lnTo>
                            <a:lnTo>
                              <a:pt x="83" y="21"/>
                            </a:lnTo>
                            <a:lnTo>
                              <a:pt x="76" y="25"/>
                            </a:lnTo>
                            <a:lnTo>
                              <a:pt x="72" y="29"/>
                            </a:lnTo>
                            <a:lnTo>
                              <a:pt x="65" y="34"/>
                            </a:lnTo>
                            <a:lnTo>
                              <a:pt x="62" y="38"/>
                            </a:lnTo>
                            <a:lnTo>
                              <a:pt x="57" y="43"/>
                            </a:lnTo>
                            <a:lnTo>
                              <a:pt x="51" y="47"/>
                            </a:lnTo>
                            <a:lnTo>
                              <a:pt x="49" y="53"/>
                            </a:lnTo>
                            <a:lnTo>
                              <a:pt x="45" y="56"/>
                            </a:lnTo>
                            <a:lnTo>
                              <a:pt x="40" y="62"/>
                            </a:lnTo>
                            <a:lnTo>
                              <a:pt x="37" y="67"/>
                            </a:lnTo>
                            <a:lnTo>
                              <a:pt x="32" y="73"/>
                            </a:lnTo>
                            <a:lnTo>
                              <a:pt x="27" y="79"/>
                            </a:lnTo>
                            <a:lnTo>
                              <a:pt x="25" y="86"/>
                            </a:lnTo>
                            <a:lnTo>
                              <a:pt x="21" y="92"/>
                            </a:lnTo>
                            <a:lnTo>
                              <a:pt x="20" y="96"/>
                            </a:lnTo>
                            <a:lnTo>
                              <a:pt x="15" y="102"/>
                            </a:lnTo>
                            <a:lnTo>
                              <a:pt x="14" y="106"/>
                            </a:lnTo>
                            <a:lnTo>
                              <a:pt x="12" y="112"/>
                            </a:lnTo>
                            <a:lnTo>
                              <a:pt x="8" y="116"/>
                            </a:lnTo>
                            <a:lnTo>
                              <a:pt x="6" y="122"/>
                            </a:lnTo>
                            <a:lnTo>
                              <a:pt x="5" y="127"/>
                            </a:lnTo>
                            <a:lnTo>
                              <a:pt x="3" y="133"/>
                            </a:lnTo>
                            <a:lnTo>
                              <a:pt x="0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6" name="Shape 582"/>
                      <p:cNvSpPr/>
                      <p:nvPr/>
                    </p:nvSpPr>
                    <p:spPr>
                      <a:xfrm rot="1679999" flipH="1">
                        <a:off x="4271" y="1540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6" name="Shape 583"/>
                    <p:cNvSpPr/>
                    <p:nvPr/>
                  </p:nvSpPr>
                  <p:spPr>
                    <a:xfrm>
                      <a:off x="3079" y="1790"/>
                      <a:ext cx="161" cy="1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7" h="360" extrusionOk="0">
                          <a:moveTo>
                            <a:pt x="96" y="334"/>
                          </a:moveTo>
                          <a:lnTo>
                            <a:pt x="108" y="330"/>
                          </a:lnTo>
                          <a:lnTo>
                            <a:pt x="115" y="327"/>
                          </a:lnTo>
                          <a:lnTo>
                            <a:pt x="120" y="321"/>
                          </a:lnTo>
                          <a:lnTo>
                            <a:pt x="125" y="314"/>
                          </a:lnTo>
                          <a:lnTo>
                            <a:pt x="133" y="310"/>
                          </a:lnTo>
                          <a:lnTo>
                            <a:pt x="138" y="303"/>
                          </a:lnTo>
                          <a:lnTo>
                            <a:pt x="148" y="297"/>
                          </a:lnTo>
                          <a:lnTo>
                            <a:pt x="157" y="289"/>
                          </a:lnTo>
                          <a:lnTo>
                            <a:pt x="168" y="282"/>
                          </a:lnTo>
                          <a:lnTo>
                            <a:pt x="175" y="279"/>
                          </a:lnTo>
                          <a:lnTo>
                            <a:pt x="182" y="274"/>
                          </a:lnTo>
                          <a:lnTo>
                            <a:pt x="186" y="270"/>
                          </a:lnTo>
                          <a:lnTo>
                            <a:pt x="194" y="265"/>
                          </a:lnTo>
                          <a:lnTo>
                            <a:pt x="199" y="261"/>
                          </a:lnTo>
                          <a:lnTo>
                            <a:pt x="209" y="257"/>
                          </a:lnTo>
                          <a:lnTo>
                            <a:pt x="216" y="251"/>
                          </a:lnTo>
                          <a:lnTo>
                            <a:pt x="221" y="245"/>
                          </a:lnTo>
                          <a:lnTo>
                            <a:pt x="229" y="240"/>
                          </a:lnTo>
                          <a:lnTo>
                            <a:pt x="236" y="234"/>
                          </a:lnTo>
                          <a:lnTo>
                            <a:pt x="241" y="229"/>
                          </a:lnTo>
                          <a:lnTo>
                            <a:pt x="246" y="225"/>
                          </a:lnTo>
                          <a:lnTo>
                            <a:pt x="248" y="218"/>
                          </a:lnTo>
                          <a:lnTo>
                            <a:pt x="250" y="213"/>
                          </a:lnTo>
                          <a:lnTo>
                            <a:pt x="253" y="207"/>
                          </a:lnTo>
                          <a:lnTo>
                            <a:pt x="255" y="202"/>
                          </a:lnTo>
                          <a:lnTo>
                            <a:pt x="258" y="195"/>
                          </a:lnTo>
                          <a:lnTo>
                            <a:pt x="260" y="191"/>
                          </a:lnTo>
                          <a:lnTo>
                            <a:pt x="260" y="183"/>
                          </a:lnTo>
                          <a:lnTo>
                            <a:pt x="262" y="179"/>
                          </a:lnTo>
                          <a:lnTo>
                            <a:pt x="262" y="168"/>
                          </a:lnTo>
                          <a:lnTo>
                            <a:pt x="266" y="159"/>
                          </a:lnTo>
                          <a:lnTo>
                            <a:pt x="265" y="154"/>
                          </a:lnTo>
                          <a:lnTo>
                            <a:pt x="265" y="146"/>
                          </a:lnTo>
                          <a:lnTo>
                            <a:pt x="264" y="141"/>
                          </a:lnTo>
                          <a:lnTo>
                            <a:pt x="266" y="133"/>
                          </a:lnTo>
                          <a:lnTo>
                            <a:pt x="265" y="128"/>
                          </a:lnTo>
                          <a:lnTo>
                            <a:pt x="264" y="117"/>
                          </a:lnTo>
                          <a:lnTo>
                            <a:pt x="264" y="110"/>
                          </a:lnTo>
                          <a:lnTo>
                            <a:pt x="265" y="102"/>
                          </a:lnTo>
                          <a:lnTo>
                            <a:pt x="263" y="95"/>
                          </a:lnTo>
                          <a:lnTo>
                            <a:pt x="262" y="88"/>
                          </a:lnTo>
                          <a:lnTo>
                            <a:pt x="262" y="81"/>
                          </a:lnTo>
                          <a:lnTo>
                            <a:pt x="262" y="76"/>
                          </a:lnTo>
                          <a:lnTo>
                            <a:pt x="260" y="68"/>
                          </a:lnTo>
                          <a:lnTo>
                            <a:pt x="259" y="62"/>
                          </a:lnTo>
                          <a:lnTo>
                            <a:pt x="258" y="54"/>
                          </a:lnTo>
                          <a:lnTo>
                            <a:pt x="258" y="49"/>
                          </a:lnTo>
                          <a:lnTo>
                            <a:pt x="254" y="42"/>
                          </a:lnTo>
                          <a:lnTo>
                            <a:pt x="248" y="38"/>
                          </a:lnTo>
                          <a:lnTo>
                            <a:pt x="244" y="34"/>
                          </a:lnTo>
                          <a:lnTo>
                            <a:pt x="239" y="28"/>
                          </a:lnTo>
                          <a:lnTo>
                            <a:pt x="235" y="24"/>
                          </a:lnTo>
                          <a:lnTo>
                            <a:pt x="229" y="20"/>
                          </a:lnTo>
                          <a:lnTo>
                            <a:pt x="222" y="17"/>
                          </a:lnTo>
                          <a:lnTo>
                            <a:pt x="215" y="15"/>
                          </a:lnTo>
                          <a:lnTo>
                            <a:pt x="209" y="10"/>
                          </a:lnTo>
                          <a:lnTo>
                            <a:pt x="197" y="6"/>
                          </a:lnTo>
                          <a:lnTo>
                            <a:pt x="185" y="2"/>
                          </a:lnTo>
                          <a:lnTo>
                            <a:pt x="177" y="2"/>
                          </a:lnTo>
                          <a:lnTo>
                            <a:pt x="170" y="1"/>
                          </a:lnTo>
                          <a:lnTo>
                            <a:pt x="162" y="1"/>
                          </a:lnTo>
                          <a:lnTo>
                            <a:pt x="152" y="0"/>
                          </a:lnTo>
                          <a:lnTo>
                            <a:pt x="138" y="1"/>
                          </a:lnTo>
                          <a:lnTo>
                            <a:pt x="129" y="3"/>
                          </a:lnTo>
                          <a:lnTo>
                            <a:pt x="123" y="4"/>
                          </a:lnTo>
                          <a:lnTo>
                            <a:pt x="112" y="5"/>
                          </a:lnTo>
                          <a:lnTo>
                            <a:pt x="102" y="10"/>
                          </a:lnTo>
                          <a:lnTo>
                            <a:pt x="95" y="15"/>
                          </a:lnTo>
                          <a:lnTo>
                            <a:pt x="83" y="18"/>
                          </a:lnTo>
                          <a:lnTo>
                            <a:pt x="77" y="22"/>
                          </a:lnTo>
                          <a:lnTo>
                            <a:pt x="70" y="28"/>
                          </a:lnTo>
                          <a:lnTo>
                            <a:pt x="66" y="32"/>
                          </a:lnTo>
                          <a:lnTo>
                            <a:pt x="61" y="37"/>
                          </a:lnTo>
                          <a:lnTo>
                            <a:pt x="57" y="41"/>
                          </a:lnTo>
                          <a:lnTo>
                            <a:pt x="53" y="48"/>
                          </a:lnTo>
                          <a:lnTo>
                            <a:pt x="49" y="52"/>
                          </a:lnTo>
                          <a:lnTo>
                            <a:pt x="46" y="58"/>
                          </a:lnTo>
                          <a:lnTo>
                            <a:pt x="45" y="64"/>
                          </a:lnTo>
                          <a:lnTo>
                            <a:pt x="41" y="70"/>
                          </a:lnTo>
                          <a:lnTo>
                            <a:pt x="38" y="75"/>
                          </a:lnTo>
                          <a:lnTo>
                            <a:pt x="34" y="83"/>
                          </a:lnTo>
                          <a:lnTo>
                            <a:pt x="30" y="92"/>
                          </a:lnTo>
                          <a:lnTo>
                            <a:pt x="27" y="99"/>
                          </a:lnTo>
                          <a:lnTo>
                            <a:pt x="24" y="105"/>
                          </a:lnTo>
                          <a:lnTo>
                            <a:pt x="21" y="113"/>
                          </a:lnTo>
                          <a:lnTo>
                            <a:pt x="19" y="119"/>
                          </a:lnTo>
                          <a:lnTo>
                            <a:pt x="16" y="126"/>
                          </a:lnTo>
                          <a:lnTo>
                            <a:pt x="14" y="131"/>
                          </a:lnTo>
                          <a:lnTo>
                            <a:pt x="11" y="137"/>
                          </a:lnTo>
                          <a:lnTo>
                            <a:pt x="8" y="144"/>
                          </a:lnTo>
                          <a:lnTo>
                            <a:pt x="7" y="151"/>
                          </a:lnTo>
                          <a:lnTo>
                            <a:pt x="7" y="159"/>
                          </a:lnTo>
                          <a:lnTo>
                            <a:pt x="6" y="169"/>
                          </a:lnTo>
                          <a:lnTo>
                            <a:pt x="4" y="179"/>
                          </a:lnTo>
                          <a:lnTo>
                            <a:pt x="4" y="186"/>
                          </a:lnTo>
                          <a:lnTo>
                            <a:pt x="3" y="194"/>
                          </a:lnTo>
                          <a:lnTo>
                            <a:pt x="2" y="204"/>
                          </a:lnTo>
                          <a:lnTo>
                            <a:pt x="2" y="211"/>
                          </a:lnTo>
                          <a:lnTo>
                            <a:pt x="2" y="217"/>
                          </a:lnTo>
                          <a:lnTo>
                            <a:pt x="1" y="227"/>
                          </a:lnTo>
                          <a:lnTo>
                            <a:pt x="2" y="237"/>
                          </a:lnTo>
                          <a:lnTo>
                            <a:pt x="1" y="245"/>
                          </a:lnTo>
                          <a:lnTo>
                            <a:pt x="0" y="252"/>
                          </a:lnTo>
                          <a:lnTo>
                            <a:pt x="1" y="265"/>
                          </a:lnTo>
                          <a:lnTo>
                            <a:pt x="0" y="273"/>
                          </a:lnTo>
                          <a:lnTo>
                            <a:pt x="0" y="280"/>
                          </a:lnTo>
                          <a:lnTo>
                            <a:pt x="1" y="288"/>
                          </a:lnTo>
                          <a:lnTo>
                            <a:pt x="2" y="294"/>
                          </a:lnTo>
                          <a:lnTo>
                            <a:pt x="2" y="301"/>
                          </a:lnTo>
                          <a:lnTo>
                            <a:pt x="2" y="307"/>
                          </a:lnTo>
                          <a:lnTo>
                            <a:pt x="4" y="315"/>
                          </a:lnTo>
                          <a:lnTo>
                            <a:pt x="5" y="320"/>
                          </a:lnTo>
                          <a:lnTo>
                            <a:pt x="9" y="324"/>
                          </a:lnTo>
                          <a:lnTo>
                            <a:pt x="13" y="333"/>
                          </a:lnTo>
                          <a:lnTo>
                            <a:pt x="17" y="337"/>
                          </a:lnTo>
                          <a:lnTo>
                            <a:pt x="22" y="344"/>
                          </a:lnTo>
                          <a:lnTo>
                            <a:pt x="26" y="347"/>
                          </a:lnTo>
                          <a:lnTo>
                            <a:pt x="33" y="349"/>
                          </a:lnTo>
                          <a:lnTo>
                            <a:pt x="39" y="354"/>
                          </a:lnTo>
                          <a:lnTo>
                            <a:pt x="45" y="356"/>
                          </a:lnTo>
                          <a:lnTo>
                            <a:pt x="53" y="359"/>
                          </a:lnTo>
                          <a:lnTo>
                            <a:pt x="63" y="354"/>
                          </a:lnTo>
                          <a:lnTo>
                            <a:pt x="68" y="348"/>
                          </a:lnTo>
                          <a:lnTo>
                            <a:pt x="76" y="343"/>
                          </a:lnTo>
                          <a:lnTo>
                            <a:pt x="80" y="339"/>
                          </a:lnTo>
                          <a:lnTo>
                            <a:pt x="96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7" name="Shape 584"/>
                    <p:cNvSpPr/>
                    <p:nvPr/>
                  </p:nvSpPr>
                  <p:spPr>
                    <a:xfrm>
                      <a:off x="3082" y="1814"/>
                      <a:ext cx="145" cy="1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30" y="259"/>
                          </a:moveTo>
                          <a:lnTo>
                            <a:pt x="138" y="252"/>
                          </a:lnTo>
                          <a:lnTo>
                            <a:pt x="143" y="249"/>
                          </a:lnTo>
                          <a:lnTo>
                            <a:pt x="150" y="244"/>
                          </a:lnTo>
                          <a:lnTo>
                            <a:pt x="154" y="240"/>
                          </a:lnTo>
                          <a:lnTo>
                            <a:pt x="158" y="235"/>
                          </a:lnTo>
                          <a:lnTo>
                            <a:pt x="163" y="232"/>
                          </a:lnTo>
                          <a:lnTo>
                            <a:pt x="171" y="225"/>
                          </a:lnTo>
                          <a:lnTo>
                            <a:pt x="176" y="220"/>
                          </a:lnTo>
                          <a:lnTo>
                            <a:pt x="180" y="214"/>
                          </a:lnTo>
                          <a:lnTo>
                            <a:pt x="186" y="209"/>
                          </a:lnTo>
                          <a:lnTo>
                            <a:pt x="189" y="206"/>
                          </a:lnTo>
                          <a:lnTo>
                            <a:pt x="195" y="200"/>
                          </a:lnTo>
                          <a:lnTo>
                            <a:pt x="199" y="197"/>
                          </a:lnTo>
                          <a:lnTo>
                            <a:pt x="204" y="191"/>
                          </a:lnTo>
                          <a:lnTo>
                            <a:pt x="206" y="188"/>
                          </a:lnTo>
                          <a:lnTo>
                            <a:pt x="210" y="182"/>
                          </a:lnTo>
                          <a:lnTo>
                            <a:pt x="212" y="178"/>
                          </a:lnTo>
                          <a:lnTo>
                            <a:pt x="218" y="170"/>
                          </a:lnTo>
                          <a:lnTo>
                            <a:pt x="220" y="164"/>
                          </a:lnTo>
                          <a:lnTo>
                            <a:pt x="225" y="159"/>
                          </a:lnTo>
                          <a:lnTo>
                            <a:pt x="228" y="152"/>
                          </a:lnTo>
                          <a:lnTo>
                            <a:pt x="230" y="148"/>
                          </a:lnTo>
                          <a:lnTo>
                            <a:pt x="232" y="142"/>
                          </a:lnTo>
                          <a:lnTo>
                            <a:pt x="234" y="138"/>
                          </a:lnTo>
                          <a:lnTo>
                            <a:pt x="234" y="131"/>
                          </a:lnTo>
                          <a:lnTo>
                            <a:pt x="236" y="127"/>
                          </a:lnTo>
                          <a:lnTo>
                            <a:pt x="236" y="120"/>
                          </a:lnTo>
                          <a:lnTo>
                            <a:pt x="238" y="116"/>
                          </a:lnTo>
                          <a:lnTo>
                            <a:pt x="238" y="110"/>
                          </a:lnTo>
                          <a:lnTo>
                            <a:pt x="240" y="105"/>
                          </a:lnTo>
                          <a:lnTo>
                            <a:pt x="240" y="98"/>
                          </a:lnTo>
                          <a:lnTo>
                            <a:pt x="239" y="93"/>
                          </a:lnTo>
                          <a:lnTo>
                            <a:pt x="239" y="87"/>
                          </a:lnTo>
                          <a:lnTo>
                            <a:pt x="238" y="81"/>
                          </a:lnTo>
                          <a:lnTo>
                            <a:pt x="239" y="75"/>
                          </a:lnTo>
                          <a:lnTo>
                            <a:pt x="238" y="70"/>
                          </a:lnTo>
                          <a:lnTo>
                            <a:pt x="238" y="63"/>
                          </a:lnTo>
                          <a:lnTo>
                            <a:pt x="238" y="58"/>
                          </a:lnTo>
                          <a:lnTo>
                            <a:pt x="236" y="51"/>
                          </a:lnTo>
                          <a:lnTo>
                            <a:pt x="233" y="45"/>
                          </a:lnTo>
                          <a:lnTo>
                            <a:pt x="231" y="38"/>
                          </a:lnTo>
                          <a:lnTo>
                            <a:pt x="228" y="32"/>
                          </a:lnTo>
                          <a:lnTo>
                            <a:pt x="223" y="28"/>
                          </a:lnTo>
                          <a:lnTo>
                            <a:pt x="219" y="22"/>
                          </a:lnTo>
                          <a:lnTo>
                            <a:pt x="213" y="21"/>
                          </a:lnTo>
                          <a:lnTo>
                            <a:pt x="213" y="16"/>
                          </a:lnTo>
                          <a:lnTo>
                            <a:pt x="206" y="13"/>
                          </a:lnTo>
                          <a:lnTo>
                            <a:pt x="200" y="9"/>
                          </a:lnTo>
                          <a:lnTo>
                            <a:pt x="190" y="6"/>
                          </a:lnTo>
                          <a:lnTo>
                            <a:pt x="184" y="4"/>
                          </a:lnTo>
                          <a:lnTo>
                            <a:pt x="173" y="3"/>
                          </a:lnTo>
                          <a:lnTo>
                            <a:pt x="167" y="1"/>
                          </a:lnTo>
                          <a:lnTo>
                            <a:pt x="156" y="0"/>
                          </a:lnTo>
                          <a:lnTo>
                            <a:pt x="148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2" y="3"/>
                          </a:lnTo>
                          <a:lnTo>
                            <a:pt x="114" y="5"/>
                          </a:lnTo>
                          <a:lnTo>
                            <a:pt x="105" y="7"/>
                          </a:lnTo>
                          <a:lnTo>
                            <a:pt x="100" y="12"/>
                          </a:lnTo>
                          <a:lnTo>
                            <a:pt x="93" y="17"/>
                          </a:lnTo>
                          <a:lnTo>
                            <a:pt x="85" y="21"/>
                          </a:lnTo>
                          <a:lnTo>
                            <a:pt x="81" y="25"/>
                          </a:lnTo>
                          <a:lnTo>
                            <a:pt x="74" y="29"/>
                          </a:lnTo>
                          <a:lnTo>
                            <a:pt x="70" y="32"/>
                          </a:lnTo>
                          <a:lnTo>
                            <a:pt x="65" y="38"/>
                          </a:lnTo>
                          <a:lnTo>
                            <a:pt x="59" y="40"/>
                          </a:lnTo>
                          <a:lnTo>
                            <a:pt x="56" y="47"/>
                          </a:lnTo>
                          <a:lnTo>
                            <a:pt x="52" y="50"/>
                          </a:lnTo>
                          <a:lnTo>
                            <a:pt x="47" y="56"/>
                          </a:lnTo>
                          <a:lnTo>
                            <a:pt x="43" y="60"/>
                          </a:lnTo>
                          <a:lnTo>
                            <a:pt x="37" y="67"/>
                          </a:lnTo>
                          <a:lnTo>
                            <a:pt x="32" y="72"/>
                          </a:lnTo>
                          <a:lnTo>
                            <a:pt x="29" y="78"/>
                          </a:lnTo>
                          <a:lnTo>
                            <a:pt x="25" y="84"/>
                          </a:lnTo>
                          <a:lnTo>
                            <a:pt x="23" y="88"/>
                          </a:lnTo>
                          <a:lnTo>
                            <a:pt x="18" y="93"/>
                          </a:lnTo>
                          <a:lnTo>
                            <a:pt x="16" y="97"/>
                          </a:lnTo>
                          <a:lnTo>
                            <a:pt x="14" y="103"/>
                          </a:lnTo>
                          <a:lnTo>
                            <a:pt x="10" y="107"/>
                          </a:lnTo>
                          <a:lnTo>
                            <a:pt x="8" y="113"/>
                          </a:lnTo>
                          <a:lnTo>
                            <a:pt x="6" y="117"/>
                          </a:lnTo>
                          <a:lnTo>
                            <a:pt x="3" y="123"/>
                          </a:lnTo>
                          <a:lnTo>
                            <a:pt x="0" y="12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8" name="Shape 585"/>
                    <p:cNvSpPr/>
                    <p:nvPr/>
                  </p:nvSpPr>
                  <p:spPr>
                    <a:xfrm rot="1919999" flipH="1">
                      <a:off x="3108" y="1892"/>
                      <a:ext cx="54" cy="9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9" name="Shape 586"/>
                    <p:cNvSpPr/>
                    <p:nvPr/>
                  </p:nvSpPr>
                  <p:spPr>
                    <a:xfrm>
                      <a:off x="2890" y="1714"/>
                      <a:ext cx="155" cy="2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71" extrusionOk="0">
                          <a:moveTo>
                            <a:pt x="137" y="337"/>
                          </a:moveTo>
                          <a:lnTo>
                            <a:pt x="147" y="330"/>
                          </a:lnTo>
                          <a:lnTo>
                            <a:pt x="153" y="326"/>
                          </a:lnTo>
                          <a:lnTo>
                            <a:pt x="156" y="319"/>
                          </a:lnTo>
                          <a:lnTo>
                            <a:pt x="160" y="312"/>
                          </a:lnTo>
                          <a:lnTo>
                            <a:pt x="165" y="306"/>
                          </a:lnTo>
                          <a:lnTo>
                            <a:pt x="169" y="299"/>
                          </a:lnTo>
                          <a:lnTo>
                            <a:pt x="177" y="290"/>
                          </a:lnTo>
                          <a:lnTo>
                            <a:pt x="184" y="281"/>
                          </a:lnTo>
                          <a:lnTo>
                            <a:pt x="192" y="272"/>
                          </a:lnTo>
                          <a:lnTo>
                            <a:pt x="198" y="267"/>
                          </a:lnTo>
                          <a:lnTo>
                            <a:pt x="204" y="261"/>
                          </a:lnTo>
                          <a:lnTo>
                            <a:pt x="207" y="257"/>
                          </a:lnTo>
                          <a:lnTo>
                            <a:pt x="212" y="250"/>
                          </a:lnTo>
                          <a:lnTo>
                            <a:pt x="216" y="245"/>
                          </a:lnTo>
                          <a:lnTo>
                            <a:pt x="224" y="239"/>
                          </a:lnTo>
                          <a:lnTo>
                            <a:pt x="230" y="232"/>
                          </a:lnTo>
                          <a:lnTo>
                            <a:pt x="233" y="225"/>
                          </a:lnTo>
                          <a:lnTo>
                            <a:pt x="239" y="219"/>
                          </a:lnTo>
                          <a:lnTo>
                            <a:pt x="245" y="212"/>
                          </a:lnTo>
                          <a:lnTo>
                            <a:pt x="248" y="205"/>
                          </a:lnTo>
                          <a:lnTo>
                            <a:pt x="252" y="200"/>
                          </a:lnTo>
                          <a:lnTo>
                            <a:pt x="252" y="194"/>
                          </a:lnTo>
                          <a:lnTo>
                            <a:pt x="253" y="188"/>
                          </a:lnTo>
                          <a:lnTo>
                            <a:pt x="254" y="182"/>
                          </a:lnTo>
                          <a:lnTo>
                            <a:pt x="254" y="177"/>
                          </a:lnTo>
                          <a:lnTo>
                            <a:pt x="255" y="170"/>
                          </a:lnTo>
                          <a:lnTo>
                            <a:pt x="256" y="165"/>
                          </a:lnTo>
                          <a:lnTo>
                            <a:pt x="254" y="157"/>
                          </a:lnTo>
                          <a:lnTo>
                            <a:pt x="255" y="153"/>
                          </a:lnTo>
                          <a:lnTo>
                            <a:pt x="251" y="143"/>
                          </a:lnTo>
                          <a:lnTo>
                            <a:pt x="252" y="133"/>
                          </a:lnTo>
                          <a:lnTo>
                            <a:pt x="250" y="128"/>
                          </a:lnTo>
                          <a:lnTo>
                            <a:pt x="248" y="121"/>
                          </a:lnTo>
                          <a:lnTo>
                            <a:pt x="246" y="116"/>
                          </a:lnTo>
                          <a:lnTo>
                            <a:pt x="245" y="108"/>
                          </a:lnTo>
                          <a:lnTo>
                            <a:pt x="243" y="103"/>
                          </a:lnTo>
                          <a:lnTo>
                            <a:pt x="239" y="94"/>
                          </a:lnTo>
                          <a:lnTo>
                            <a:pt x="237" y="86"/>
                          </a:lnTo>
                          <a:lnTo>
                            <a:pt x="236" y="78"/>
                          </a:lnTo>
                          <a:lnTo>
                            <a:pt x="232" y="72"/>
                          </a:lnTo>
                          <a:lnTo>
                            <a:pt x="229" y="66"/>
                          </a:lnTo>
                          <a:lnTo>
                            <a:pt x="228" y="59"/>
                          </a:lnTo>
                          <a:lnTo>
                            <a:pt x="226" y="54"/>
                          </a:lnTo>
                          <a:lnTo>
                            <a:pt x="222" y="47"/>
                          </a:lnTo>
                          <a:lnTo>
                            <a:pt x="220" y="41"/>
                          </a:lnTo>
                          <a:lnTo>
                            <a:pt x="216" y="34"/>
                          </a:lnTo>
                          <a:lnTo>
                            <a:pt x="214" y="28"/>
                          </a:lnTo>
                          <a:lnTo>
                            <a:pt x="209" y="23"/>
                          </a:lnTo>
                          <a:lnTo>
                            <a:pt x="203" y="20"/>
                          </a:lnTo>
                          <a:lnTo>
                            <a:pt x="197" y="18"/>
                          </a:lnTo>
                          <a:lnTo>
                            <a:pt x="191" y="13"/>
                          </a:lnTo>
                          <a:lnTo>
                            <a:pt x="186" y="9"/>
                          </a:lnTo>
                          <a:lnTo>
                            <a:pt x="179" y="6"/>
                          </a:lnTo>
                          <a:lnTo>
                            <a:pt x="171" y="6"/>
                          </a:lnTo>
                          <a:lnTo>
                            <a:pt x="164" y="5"/>
                          </a:lnTo>
                          <a:lnTo>
                            <a:pt x="156" y="2"/>
                          </a:lnTo>
                          <a:lnTo>
                            <a:pt x="144" y="1"/>
                          </a:lnTo>
                          <a:lnTo>
                            <a:pt x="131" y="0"/>
                          </a:lnTo>
                          <a:lnTo>
                            <a:pt x="124" y="1"/>
                          </a:lnTo>
                          <a:lnTo>
                            <a:pt x="116" y="1"/>
                          </a:lnTo>
                          <a:lnTo>
                            <a:pt x="109" y="2"/>
                          </a:lnTo>
                          <a:lnTo>
                            <a:pt x="98" y="3"/>
                          </a:lnTo>
                          <a:lnTo>
                            <a:pt x="85" y="7"/>
                          </a:lnTo>
                          <a:lnTo>
                            <a:pt x="77" y="11"/>
                          </a:lnTo>
                          <a:lnTo>
                            <a:pt x="72" y="14"/>
                          </a:lnTo>
                          <a:lnTo>
                            <a:pt x="62" y="17"/>
                          </a:lnTo>
                          <a:lnTo>
                            <a:pt x="53" y="24"/>
                          </a:lnTo>
                          <a:lnTo>
                            <a:pt x="47" y="31"/>
                          </a:lnTo>
                          <a:lnTo>
                            <a:pt x="37" y="36"/>
                          </a:lnTo>
                          <a:lnTo>
                            <a:pt x="33" y="41"/>
                          </a:lnTo>
                          <a:lnTo>
                            <a:pt x="27" y="48"/>
                          </a:lnTo>
                          <a:lnTo>
                            <a:pt x="24" y="52"/>
                          </a:lnTo>
                          <a:lnTo>
                            <a:pt x="21" y="59"/>
                          </a:lnTo>
                          <a:lnTo>
                            <a:pt x="18" y="64"/>
                          </a:lnTo>
                          <a:lnTo>
                            <a:pt x="16" y="70"/>
                          </a:lnTo>
                          <a:lnTo>
                            <a:pt x="14" y="76"/>
                          </a:lnTo>
                          <a:lnTo>
                            <a:pt x="13" y="82"/>
                          </a:lnTo>
                          <a:lnTo>
                            <a:pt x="13" y="87"/>
                          </a:lnTo>
                          <a:lnTo>
                            <a:pt x="11" y="94"/>
                          </a:lnTo>
                          <a:lnTo>
                            <a:pt x="9" y="99"/>
                          </a:lnTo>
                          <a:lnTo>
                            <a:pt x="7" y="108"/>
                          </a:lnTo>
                          <a:lnTo>
                            <a:pt x="6" y="118"/>
                          </a:lnTo>
                          <a:lnTo>
                            <a:pt x="5" y="125"/>
                          </a:lnTo>
                          <a:lnTo>
                            <a:pt x="5" y="132"/>
                          </a:lnTo>
                          <a:lnTo>
                            <a:pt x="3" y="140"/>
                          </a:lnTo>
                          <a:lnTo>
                            <a:pt x="3" y="146"/>
                          </a:lnTo>
                          <a:lnTo>
                            <a:pt x="2" y="154"/>
                          </a:lnTo>
                          <a:lnTo>
                            <a:pt x="1" y="158"/>
                          </a:lnTo>
                          <a:lnTo>
                            <a:pt x="1" y="165"/>
                          </a:lnTo>
                          <a:lnTo>
                            <a:pt x="0" y="173"/>
                          </a:lnTo>
                          <a:lnTo>
                            <a:pt x="1" y="180"/>
                          </a:lnTo>
                          <a:lnTo>
                            <a:pt x="3" y="187"/>
                          </a:lnTo>
                          <a:lnTo>
                            <a:pt x="4" y="197"/>
                          </a:lnTo>
                          <a:lnTo>
                            <a:pt x="5" y="207"/>
                          </a:lnTo>
                          <a:lnTo>
                            <a:pt x="7" y="214"/>
                          </a:lnTo>
                          <a:lnTo>
                            <a:pt x="9" y="221"/>
                          </a:lnTo>
                          <a:lnTo>
                            <a:pt x="10" y="232"/>
                          </a:lnTo>
                          <a:lnTo>
                            <a:pt x="12" y="238"/>
                          </a:lnTo>
                          <a:lnTo>
                            <a:pt x="14" y="244"/>
                          </a:lnTo>
                          <a:lnTo>
                            <a:pt x="15" y="254"/>
                          </a:lnTo>
                          <a:lnTo>
                            <a:pt x="19" y="263"/>
                          </a:lnTo>
                          <a:lnTo>
                            <a:pt x="20" y="271"/>
                          </a:lnTo>
                          <a:lnTo>
                            <a:pt x="22" y="278"/>
                          </a:lnTo>
                          <a:lnTo>
                            <a:pt x="26" y="291"/>
                          </a:lnTo>
                          <a:lnTo>
                            <a:pt x="27" y="298"/>
                          </a:lnTo>
                          <a:lnTo>
                            <a:pt x="29" y="305"/>
                          </a:lnTo>
                          <a:lnTo>
                            <a:pt x="33" y="313"/>
                          </a:lnTo>
                          <a:lnTo>
                            <a:pt x="35" y="318"/>
                          </a:lnTo>
                          <a:lnTo>
                            <a:pt x="37" y="325"/>
                          </a:lnTo>
                          <a:lnTo>
                            <a:pt x="39" y="330"/>
                          </a:lnTo>
                          <a:lnTo>
                            <a:pt x="43" y="338"/>
                          </a:lnTo>
                          <a:lnTo>
                            <a:pt x="45" y="343"/>
                          </a:lnTo>
                          <a:lnTo>
                            <a:pt x="50" y="346"/>
                          </a:lnTo>
                          <a:lnTo>
                            <a:pt x="56" y="353"/>
                          </a:lnTo>
                          <a:lnTo>
                            <a:pt x="61" y="356"/>
                          </a:lnTo>
                          <a:lnTo>
                            <a:pt x="67" y="362"/>
                          </a:lnTo>
                          <a:lnTo>
                            <a:pt x="73" y="364"/>
                          </a:lnTo>
                          <a:lnTo>
                            <a:pt x="80" y="365"/>
                          </a:lnTo>
                          <a:lnTo>
                            <a:pt x="87" y="368"/>
                          </a:lnTo>
                          <a:lnTo>
                            <a:pt x="94" y="369"/>
                          </a:lnTo>
                          <a:lnTo>
                            <a:pt x="102" y="370"/>
                          </a:lnTo>
                          <a:lnTo>
                            <a:pt x="111" y="363"/>
                          </a:lnTo>
                          <a:lnTo>
                            <a:pt x="114" y="356"/>
                          </a:lnTo>
                          <a:lnTo>
                            <a:pt x="120" y="350"/>
                          </a:lnTo>
                          <a:lnTo>
                            <a:pt x="123" y="345"/>
                          </a:lnTo>
                          <a:lnTo>
                            <a:pt x="137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0" name="Shape 587"/>
                    <p:cNvSpPr/>
                    <p:nvPr/>
                  </p:nvSpPr>
                  <p:spPr>
                    <a:xfrm>
                      <a:off x="2892" y="1737"/>
                      <a:ext cx="142" cy="1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3" h="258" extrusionOk="0">
                          <a:moveTo>
                            <a:pt x="164" y="257"/>
                          </a:moveTo>
                          <a:lnTo>
                            <a:pt x="170" y="248"/>
                          </a:lnTo>
                          <a:lnTo>
                            <a:pt x="173" y="244"/>
                          </a:lnTo>
                          <a:lnTo>
                            <a:pt x="179" y="238"/>
                          </a:lnTo>
                          <a:lnTo>
                            <a:pt x="182" y="234"/>
                          </a:lnTo>
                          <a:lnTo>
                            <a:pt x="185" y="228"/>
                          </a:lnTo>
                          <a:lnTo>
                            <a:pt x="188" y="224"/>
                          </a:lnTo>
                          <a:lnTo>
                            <a:pt x="194" y="215"/>
                          </a:lnTo>
                          <a:lnTo>
                            <a:pt x="198" y="209"/>
                          </a:lnTo>
                          <a:lnTo>
                            <a:pt x="201" y="203"/>
                          </a:lnTo>
                          <a:lnTo>
                            <a:pt x="205" y="197"/>
                          </a:lnTo>
                          <a:lnTo>
                            <a:pt x="207" y="193"/>
                          </a:lnTo>
                          <a:lnTo>
                            <a:pt x="211" y="186"/>
                          </a:lnTo>
                          <a:lnTo>
                            <a:pt x="214" y="182"/>
                          </a:lnTo>
                          <a:lnTo>
                            <a:pt x="217" y="176"/>
                          </a:lnTo>
                          <a:lnTo>
                            <a:pt x="218" y="172"/>
                          </a:lnTo>
                          <a:lnTo>
                            <a:pt x="221" y="166"/>
                          </a:lnTo>
                          <a:lnTo>
                            <a:pt x="222" y="161"/>
                          </a:lnTo>
                          <a:lnTo>
                            <a:pt x="225" y="153"/>
                          </a:lnTo>
                          <a:lnTo>
                            <a:pt x="226" y="146"/>
                          </a:lnTo>
                          <a:lnTo>
                            <a:pt x="229" y="140"/>
                          </a:lnTo>
                          <a:lnTo>
                            <a:pt x="230" y="133"/>
                          </a:lnTo>
                          <a:lnTo>
                            <a:pt x="230" y="129"/>
                          </a:lnTo>
                          <a:lnTo>
                            <a:pt x="231" y="123"/>
                          </a:lnTo>
                          <a:lnTo>
                            <a:pt x="232" y="118"/>
                          </a:lnTo>
                          <a:lnTo>
                            <a:pt x="230" y="112"/>
                          </a:lnTo>
                          <a:lnTo>
                            <a:pt x="230" y="107"/>
                          </a:lnTo>
                          <a:lnTo>
                            <a:pt x="229" y="101"/>
                          </a:lnTo>
                          <a:lnTo>
                            <a:pt x="230" y="96"/>
                          </a:lnTo>
                          <a:lnTo>
                            <a:pt x="228" y="90"/>
                          </a:lnTo>
                          <a:lnTo>
                            <a:pt x="228" y="85"/>
                          </a:lnTo>
                          <a:lnTo>
                            <a:pt x="226" y="79"/>
                          </a:lnTo>
                          <a:lnTo>
                            <a:pt x="224" y="74"/>
                          </a:lnTo>
                          <a:lnTo>
                            <a:pt x="222" y="68"/>
                          </a:lnTo>
                          <a:lnTo>
                            <a:pt x="220" y="63"/>
                          </a:lnTo>
                          <a:lnTo>
                            <a:pt x="219" y="57"/>
                          </a:lnTo>
                          <a:lnTo>
                            <a:pt x="217" y="51"/>
                          </a:lnTo>
                          <a:lnTo>
                            <a:pt x="215" y="45"/>
                          </a:lnTo>
                          <a:lnTo>
                            <a:pt x="213" y="40"/>
                          </a:lnTo>
                          <a:lnTo>
                            <a:pt x="209" y="33"/>
                          </a:lnTo>
                          <a:lnTo>
                            <a:pt x="205" y="29"/>
                          </a:lnTo>
                          <a:lnTo>
                            <a:pt x="201" y="22"/>
                          </a:lnTo>
                          <a:lnTo>
                            <a:pt x="196" y="17"/>
                          </a:lnTo>
                          <a:lnTo>
                            <a:pt x="191" y="15"/>
                          </a:lnTo>
                          <a:lnTo>
                            <a:pt x="184" y="10"/>
                          </a:lnTo>
                          <a:lnTo>
                            <a:pt x="179" y="9"/>
                          </a:lnTo>
                          <a:lnTo>
                            <a:pt x="177" y="5"/>
                          </a:lnTo>
                          <a:lnTo>
                            <a:pt x="170" y="3"/>
                          </a:lnTo>
                          <a:lnTo>
                            <a:pt x="162" y="1"/>
                          </a:lnTo>
                          <a:lnTo>
                            <a:pt x="152" y="0"/>
                          </a:lnTo>
                          <a:lnTo>
                            <a:pt x="145" y="0"/>
                          </a:lnTo>
                          <a:lnTo>
                            <a:pt x="135" y="1"/>
                          </a:lnTo>
                          <a:lnTo>
                            <a:pt x="128" y="0"/>
                          </a:lnTo>
                          <a:lnTo>
                            <a:pt x="117" y="1"/>
                          </a:lnTo>
                          <a:lnTo>
                            <a:pt x="109" y="3"/>
                          </a:lnTo>
                          <a:lnTo>
                            <a:pt x="101" y="6"/>
                          </a:lnTo>
                          <a:lnTo>
                            <a:pt x="94" y="8"/>
                          </a:lnTo>
                          <a:lnTo>
                            <a:pt x="85" y="11"/>
                          </a:lnTo>
                          <a:lnTo>
                            <a:pt x="77" y="15"/>
                          </a:lnTo>
                          <a:lnTo>
                            <a:pt x="69" y="19"/>
                          </a:lnTo>
                          <a:lnTo>
                            <a:pt x="66" y="25"/>
                          </a:lnTo>
                          <a:lnTo>
                            <a:pt x="60" y="31"/>
                          </a:lnTo>
                          <a:lnTo>
                            <a:pt x="54" y="37"/>
                          </a:lnTo>
                          <a:lnTo>
                            <a:pt x="51" y="41"/>
                          </a:lnTo>
                          <a:lnTo>
                            <a:pt x="45" y="47"/>
                          </a:lnTo>
                          <a:lnTo>
                            <a:pt x="43" y="51"/>
                          </a:lnTo>
                          <a:lnTo>
                            <a:pt x="39" y="57"/>
                          </a:lnTo>
                          <a:lnTo>
                            <a:pt x="33" y="61"/>
                          </a:lnTo>
                          <a:lnTo>
                            <a:pt x="33" y="68"/>
                          </a:lnTo>
                          <a:lnTo>
                            <a:pt x="30" y="72"/>
                          </a:lnTo>
                          <a:lnTo>
                            <a:pt x="26" y="78"/>
                          </a:lnTo>
                          <a:lnTo>
                            <a:pt x="24" y="83"/>
                          </a:lnTo>
                          <a:lnTo>
                            <a:pt x="20" y="90"/>
                          </a:lnTo>
                          <a:lnTo>
                            <a:pt x="16" y="97"/>
                          </a:lnTo>
                          <a:lnTo>
                            <a:pt x="16" y="103"/>
                          </a:lnTo>
                          <a:lnTo>
                            <a:pt x="13" y="110"/>
                          </a:lnTo>
                          <a:lnTo>
                            <a:pt x="12" y="114"/>
                          </a:lnTo>
                          <a:lnTo>
                            <a:pt x="9" y="120"/>
                          </a:lnTo>
                          <a:lnTo>
                            <a:pt x="8" y="124"/>
                          </a:lnTo>
                          <a:lnTo>
                            <a:pt x="7" y="131"/>
                          </a:lnTo>
                          <a:lnTo>
                            <a:pt x="5" y="135"/>
                          </a:lnTo>
                          <a:lnTo>
                            <a:pt x="4" y="141"/>
                          </a:lnTo>
                          <a:lnTo>
                            <a:pt x="3" y="146"/>
                          </a:lnTo>
                          <a:lnTo>
                            <a:pt x="3" y="152"/>
                          </a:lnTo>
                          <a:lnTo>
                            <a:pt x="0" y="15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3" name="Shape 588"/>
                    <p:cNvGrpSpPr/>
                    <p:nvPr/>
                  </p:nvGrpSpPr>
                  <p:grpSpPr>
                    <a:xfrm>
                      <a:off x="2629" y="1654"/>
                      <a:ext cx="154" cy="204"/>
                      <a:chOff x="3656" y="1239"/>
                      <a:chExt cx="254" cy="372"/>
                    </a:xfrm>
                  </p:grpSpPr>
                  <p:sp>
                    <p:nvSpPr>
                      <p:cNvPr id="111" name="Shape 589"/>
                      <p:cNvSpPr/>
                      <p:nvPr/>
                    </p:nvSpPr>
                    <p:spPr>
                      <a:xfrm>
                        <a:off x="3656" y="1239"/>
                        <a:ext cx="254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3" extrusionOk="0">
                            <a:moveTo>
                              <a:pt x="97" y="336"/>
                            </a:moveTo>
                            <a:lnTo>
                              <a:pt x="87" y="328"/>
                            </a:lnTo>
                            <a:lnTo>
                              <a:pt x="82" y="324"/>
                            </a:lnTo>
                            <a:lnTo>
                              <a:pt x="80" y="316"/>
                            </a:lnTo>
                            <a:lnTo>
                              <a:pt x="77" y="309"/>
                            </a:lnTo>
                            <a:lnTo>
                              <a:pt x="73" y="302"/>
                            </a:lnTo>
                            <a:lnTo>
                              <a:pt x="69" y="294"/>
                            </a:lnTo>
                            <a:lnTo>
                              <a:pt x="63" y="285"/>
                            </a:lnTo>
                            <a:lnTo>
                              <a:pt x="58" y="275"/>
                            </a:lnTo>
                            <a:lnTo>
                              <a:pt x="50" y="266"/>
                            </a:lnTo>
                            <a:lnTo>
                              <a:pt x="45" y="261"/>
                            </a:lnTo>
                            <a:lnTo>
                              <a:pt x="39" y="254"/>
                            </a:lnTo>
                            <a:lnTo>
                              <a:pt x="37" y="249"/>
                            </a:lnTo>
                            <a:lnTo>
                              <a:pt x="32" y="242"/>
                            </a:lnTo>
                            <a:lnTo>
                              <a:pt x="30" y="237"/>
                            </a:lnTo>
                            <a:lnTo>
                              <a:pt x="22" y="230"/>
                            </a:lnTo>
                            <a:lnTo>
                              <a:pt x="17" y="222"/>
                            </a:lnTo>
                            <a:lnTo>
                              <a:pt x="15" y="216"/>
                            </a:lnTo>
                            <a:lnTo>
                              <a:pt x="9" y="208"/>
                            </a:lnTo>
                            <a:lnTo>
                              <a:pt x="5" y="201"/>
                            </a:lnTo>
                            <a:lnTo>
                              <a:pt x="2" y="194"/>
                            </a:lnTo>
                            <a:lnTo>
                              <a:pt x="0" y="189"/>
                            </a:lnTo>
                            <a:lnTo>
                              <a:pt x="0" y="182"/>
                            </a:lnTo>
                            <a:lnTo>
                              <a:pt x="0" y="177"/>
                            </a:lnTo>
                            <a:lnTo>
                              <a:pt x="0" y="170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2" y="146"/>
                            </a:lnTo>
                            <a:lnTo>
                              <a:pt x="1" y="141"/>
                            </a:lnTo>
                            <a:lnTo>
                              <a:pt x="7" y="131"/>
                            </a:lnTo>
                            <a:lnTo>
                              <a:pt x="7" y="122"/>
                            </a:lnTo>
                            <a:lnTo>
                              <a:pt x="10" y="117"/>
                            </a:lnTo>
                            <a:lnTo>
                              <a:pt x="13" y="110"/>
                            </a:lnTo>
                            <a:lnTo>
                              <a:pt x="15" y="105"/>
                            </a:lnTo>
                            <a:lnTo>
                              <a:pt x="17" y="98"/>
                            </a:lnTo>
                            <a:lnTo>
                              <a:pt x="19" y="93"/>
                            </a:lnTo>
                            <a:lnTo>
                              <a:pt x="25" y="84"/>
                            </a:lnTo>
                            <a:lnTo>
                              <a:pt x="27" y="76"/>
                            </a:lnTo>
                            <a:lnTo>
                              <a:pt x="30" y="69"/>
                            </a:lnTo>
                            <a:lnTo>
                              <a:pt x="34" y="62"/>
                            </a:lnTo>
                            <a:lnTo>
                              <a:pt x="37" y="57"/>
                            </a:lnTo>
                            <a:lnTo>
                              <a:pt x="40" y="50"/>
                            </a:lnTo>
                            <a:lnTo>
                              <a:pt x="43" y="46"/>
                            </a:lnTo>
                            <a:lnTo>
                              <a:pt x="47" y="38"/>
                            </a:lnTo>
                            <a:lnTo>
                              <a:pt x="50" y="34"/>
                            </a:lnTo>
                            <a:lnTo>
                              <a:pt x="54" y="26"/>
                            </a:lnTo>
                            <a:lnTo>
                              <a:pt x="58" y="22"/>
                            </a:lnTo>
                            <a:lnTo>
                              <a:pt x="62" y="17"/>
                            </a:lnTo>
                            <a:lnTo>
                              <a:pt x="69" y="14"/>
                            </a:lnTo>
                            <a:lnTo>
                              <a:pt x="75" y="12"/>
                            </a:lnTo>
                            <a:lnTo>
                              <a:pt x="82" y="7"/>
                            </a:lnTo>
                            <a:lnTo>
                              <a:pt x="88" y="5"/>
                            </a:lnTo>
                            <a:lnTo>
                              <a:pt x="95" y="2"/>
                            </a:lnTo>
                            <a:lnTo>
                              <a:pt x="103" y="3"/>
                            </a:lnTo>
                            <a:lnTo>
                              <a:pt x="110" y="2"/>
                            </a:lnTo>
                            <a:lnTo>
                              <a:pt x="117" y="0"/>
                            </a:lnTo>
                            <a:lnTo>
                              <a:pt x="130" y="0"/>
                            </a:lnTo>
                            <a:lnTo>
                              <a:pt x="142" y="0"/>
                            </a:lnTo>
                            <a:lnTo>
                              <a:pt x="150" y="2"/>
                            </a:lnTo>
                            <a:lnTo>
                              <a:pt x="158" y="2"/>
                            </a:lnTo>
                            <a:lnTo>
                              <a:pt x="165" y="5"/>
                            </a:lnTo>
                            <a:lnTo>
                              <a:pt x="175" y="7"/>
                            </a:lnTo>
                            <a:lnTo>
                              <a:pt x="188" y="12"/>
                            </a:lnTo>
                            <a:lnTo>
                              <a:pt x="195" y="17"/>
                            </a:lnTo>
                            <a:lnTo>
                              <a:pt x="201" y="19"/>
                            </a:lnTo>
                            <a:lnTo>
                              <a:pt x="211" y="24"/>
                            </a:lnTo>
                            <a:lnTo>
                              <a:pt x="218" y="31"/>
                            </a:lnTo>
                            <a:lnTo>
                              <a:pt x="223" y="38"/>
                            </a:lnTo>
                            <a:lnTo>
                              <a:pt x="233" y="45"/>
                            </a:lnTo>
                            <a:lnTo>
                              <a:pt x="235" y="50"/>
                            </a:lnTo>
                            <a:lnTo>
                              <a:pt x="241" y="58"/>
                            </a:lnTo>
                            <a:lnTo>
                              <a:pt x="244" y="62"/>
                            </a:lnTo>
                            <a:lnTo>
                              <a:pt x="246" y="69"/>
                            </a:lnTo>
                            <a:lnTo>
                              <a:pt x="248" y="74"/>
                            </a:lnTo>
                            <a:lnTo>
                              <a:pt x="248" y="81"/>
                            </a:lnTo>
                            <a:lnTo>
                              <a:pt x="251" y="87"/>
                            </a:lnTo>
                            <a:lnTo>
                              <a:pt x="251" y="93"/>
                            </a:lnTo>
                            <a:lnTo>
                              <a:pt x="251" y="98"/>
                            </a:lnTo>
                            <a:lnTo>
                              <a:pt x="251" y="105"/>
                            </a:lnTo>
                            <a:lnTo>
                              <a:pt x="254" y="110"/>
                            </a:lnTo>
                            <a:lnTo>
                              <a:pt x="254" y="120"/>
                            </a:lnTo>
                            <a:lnTo>
                              <a:pt x="254" y="129"/>
                            </a:lnTo>
                            <a:lnTo>
                              <a:pt x="254" y="136"/>
                            </a:lnTo>
                            <a:lnTo>
                              <a:pt x="253" y="144"/>
                            </a:lnTo>
                            <a:lnTo>
                              <a:pt x="253" y="151"/>
                            </a:lnTo>
                            <a:lnTo>
                              <a:pt x="253" y="158"/>
                            </a:lnTo>
                            <a:lnTo>
                              <a:pt x="253" y="165"/>
                            </a:lnTo>
                            <a:lnTo>
                              <a:pt x="253" y="170"/>
                            </a:lnTo>
                            <a:lnTo>
                              <a:pt x="253" y="177"/>
                            </a:lnTo>
                            <a:lnTo>
                              <a:pt x="253" y="184"/>
                            </a:lnTo>
                            <a:lnTo>
                              <a:pt x="251" y="191"/>
                            </a:lnTo>
                            <a:lnTo>
                              <a:pt x="248" y="199"/>
                            </a:lnTo>
                            <a:lnTo>
                              <a:pt x="246" y="208"/>
                            </a:lnTo>
                            <a:lnTo>
                              <a:pt x="244" y="218"/>
                            </a:lnTo>
                            <a:lnTo>
                              <a:pt x="240" y="225"/>
                            </a:lnTo>
                            <a:lnTo>
                              <a:pt x="238" y="232"/>
                            </a:lnTo>
                            <a:lnTo>
                              <a:pt x="236" y="242"/>
                            </a:lnTo>
                            <a:lnTo>
                              <a:pt x="233" y="249"/>
                            </a:lnTo>
                            <a:lnTo>
                              <a:pt x="231" y="254"/>
                            </a:lnTo>
                            <a:lnTo>
                              <a:pt x="228" y="264"/>
                            </a:lnTo>
                            <a:lnTo>
                              <a:pt x="223" y="273"/>
                            </a:lnTo>
                            <a:lnTo>
                              <a:pt x="220" y="280"/>
                            </a:lnTo>
                            <a:lnTo>
                              <a:pt x="218" y="287"/>
                            </a:lnTo>
                            <a:lnTo>
                              <a:pt x="214" y="299"/>
                            </a:lnTo>
                            <a:lnTo>
                              <a:pt x="210" y="306"/>
                            </a:lnTo>
                            <a:lnTo>
                              <a:pt x="208" y="314"/>
                            </a:lnTo>
                            <a:lnTo>
                              <a:pt x="203" y="321"/>
                            </a:lnTo>
                            <a:lnTo>
                              <a:pt x="201" y="326"/>
                            </a:lnTo>
                            <a:lnTo>
                              <a:pt x="198" y="333"/>
                            </a:lnTo>
                            <a:lnTo>
                              <a:pt x="195" y="338"/>
                            </a:lnTo>
                            <a:lnTo>
                              <a:pt x="190" y="345"/>
                            </a:lnTo>
                            <a:lnTo>
                              <a:pt x="188" y="350"/>
                            </a:lnTo>
                            <a:lnTo>
                              <a:pt x="183" y="352"/>
                            </a:lnTo>
                            <a:lnTo>
                              <a:pt x="175" y="359"/>
                            </a:lnTo>
                            <a:lnTo>
                              <a:pt x="170" y="361"/>
                            </a:lnTo>
                            <a:lnTo>
                              <a:pt x="163" y="366"/>
                            </a:lnTo>
                            <a:lnTo>
                              <a:pt x="158" y="369"/>
                            </a:lnTo>
                            <a:lnTo>
                              <a:pt x="150" y="369"/>
                            </a:lnTo>
                            <a:lnTo>
                              <a:pt x="143" y="372"/>
                            </a:lnTo>
                            <a:lnTo>
                              <a:pt x="135" y="372"/>
                            </a:lnTo>
                            <a:lnTo>
                              <a:pt x="127" y="372"/>
                            </a:lnTo>
                            <a:lnTo>
                              <a:pt x="120" y="364"/>
                            </a:lnTo>
                            <a:lnTo>
                              <a:pt x="118" y="357"/>
                            </a:lnTo>
                            <a:lnTo>
                              <a:pt x="113" y="349"/>
                            </a:lnTo>
                            <a:lnTo>
                              <a:pt x="110" y="345"/>
                            </a:lnTo>
                            <a:lnTo>
                              <a:pt x="97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2" name="Shape 590"/>
                      <p:cNvSpPr/>
                      <p:nvPr/>
                    </p:nvSpPr>
                    <p:spPr>
                      <a:xfrm>
                        <a:off x="3677" y="1277"/>
                        <a:ext cx="225" cy="25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7" extrusionOk="0">
                            <a:moveTo>
                              <a:pt x="49" y="256"/>
                            </a:moveTo>
                            <a:lnTo>
                              <a:pt x="45" y="247"/>
                            </a:lnTo>
                            <a:lnTo>
                              <a:pt x="42" y="242"/>
                            </a:lnTo>
                            <a:lnTo>
                              <a:pt x="38" y="236"/>
                            </a:lnTo>
                            <a:lnTo>
                              <a:pt x="35" y="232"/>
                            </a:lnTo>
                            <a:lnTo>
                              <a:pt x="33" y="226"/>
                            </a:lnTo>
                            <a:lnTo>
                              <a:pt x="30" y="221"/>
                            </a:lnTo>
                            <a:lnTo>
                              <a:pt x="25" y="212"/>
                            </a:lnTo>
                            <a:lnTo>
                              <a:pt x="22" y="205"/>
                            </a:lnTo>
                            <a:lnTo>
                              <a:pt x="20" y="199"/>
                            </a:lnTo>
                            <a:lnTo>
                              <a:pt x="18" y="192"/>
                            </a:lnTo>
                            <a:lnTo>
                              <a:pt x="15" y="188"/>
                            </a:lnTo>
                            <a:lnTo>
                              <a:pt x="12" y="181"/>
                            </a:lnTo>
                            <a:lnTo>
                              <a:pt x="10" y="177"/>
                            </a:lnTo>
                            <a:lnTo>
                              <a:pt x="7" y="171"/>
                            </a:lnTo>
                            <a:lnTo>
                              <a:pt x="7" y="166"/>
                            </a:lnTo>
                            <a:lnTo>
                              <a:pt x="5" y="160"/>
                            </a:lnTo>
                            <a:lnTo>
                              <a:pt x="5" y="155"/>
                            </a:lnTo>
                            <a:lnTo>
                              <a:pt x="3" y="146"/>
                            </a:lnTo>
                            <a:lnTo>
                              <a:pt x="2" y="140"/>
                            </a:lnTo>
                            <a:lnTo>
                              <a:pt x="0" y="133"/>
                            </a:lnTo>
                            <a:lnTo>
                              <a:pt x="0" y="127"/>
                            </a:lnTo>
                            <a:lnTo>
                              <a:pt x="0" y="122"/>
                            </a:lnTo>
                            <a:lnTo>
                              <a:pt x="0" y="116"/>
                            </a:lnTo>
                            <a:lnTo>
                              <a:pt x="0" y="111"/>
                            </a:lnTo>
                            <a:lnTo>
                              <a:pt x="3" y="105"/>
                            </a:lnTo>
                            <a:lnTo>
                              <a:pt x="3" y="100"/>
                            </a:lnTo>
                            <a:lnTo>
                              <a:pt x="5" y="94"/>
                            </a:lnTo>
                            <a:lnTo>
                              <a:pt x="5" y="89"/>
                            </a:lnTo>
                            <a:lnTo>
                              <a:pt x="8" y="83"/>
                            </a:lnTo>
                            <a:lnTo>
                              <a:pt x="7" y="79"/>
                            </a:lnTo>
                            <a:lnTo>
                              <a:pt x="10" y="72"/>
                            </a:lnTo>
                            <a:lnTo>
                              <a:pt x="12" y="67"/>
                            </a:lnTo>
                            <a:lnTo>
                              <a:pt x="15" y="62"/>
                            </a:lnTo>
                            <a:lnTo>
                              <a:pt x="17" y="57"/>
                            </a:lnTo>
                            <a:lnTo>
                              <a:pt x="20" y="50"/>
                            </a:lnTo>
                            <a:lnTo>
                              <a:pt x="22" y="45"/>
                            </a:lnTo>
                            <a:lnTo>
                              <a:pt x="25" y="39"/>
                            </a:lnTo>
                            <a:lnTo>
                              <a:pt x="27" y="35"/>
                            </a:lnTo>
                            <a:lnTo>
                              <a:pt x="33" y="28"/>
                            </a:lnTo>
                            <a:lnTo>
                              <a:pt x="37" y="24"/>
                            </a:lnTo>
                            <a:lnTo>
                              <a:pt x="42" y="17"/>
                            </a:lnTo>
                            <a:lnTo>
                              <a:pt x="47" y="13"/>
                            </a:lnTo>
                            <a:lnTo>
                              <a:pt x="52" y="11"/>
                            </a:lnTo>
                            <a:lnTo>
                              <a:pt x="59" y="6"/>
                            </a:lnTo>
                            <a:lnTo>
                              <a:pt x="65" y="6"/>
                            </a:lnTo>
                            <a:lnTo>
                              <a:pt x="68" y="2"/>
                            </a:lnTo>
                            <a:lnTo>
                              <a:pt x="75" y="2"/>
                            </a:lnTo>
                            <a:lnTo>
                              <a:pt x="82" y="0"/>
                            </a:lnTo>
                            <a:lnTo>
                              <a:pt x="92" y="0"/>
                            </a:lnTo>
                            <a:lnTo>
                              <a:pt x="100" y="0"/>
                            </a:lnTo>
                            <a:lnTo>
                              <a:pt x="110" y="2"/>
                            </a:lnTo>
                            <a:lnTo>
                              <a:pt x="117" y="1"/>
                            </a:lnTo>
                            <a:lnTo>
                              <a:pt x="127" y="4"/>
                            </a:lnTo>
                            <a:lnTo>
                              <a:pt x="134" y="6"/>
                            </a:lnTo>
                            <a:lnTo>
                              <a:pt x="142" y="10"/>
                            </a:lnTo>
                            <a:lnTo>
                              <a:pt x="150" y="13"/>
                            </a:lnTo>
                            <a:lnTo>
                              <a:pt x="157" y="17"/>
                            </a:lnTo>
                            <a:lnTo>
                              <a:pt x="165" y="21"/>
                            </a:lnTo>
                            <a:lnTo>
                              <a:pt x="172" y="26"/>
                            </a:lnTo>
                            <a:lnTo>
                              <a:pt x="175" y="32"/>
                            </a:lnTo>
                            <a:lnTo>
                              <a:pt x="180" y="39"/>
                            </a:lnTo>
                            <a:lnTo>
                              <a:pt x="185" y="46"/>
                            </a:lnTo>
                            <a:lnTo>
                              <a:pt x="188" y="50"/>
                            </a:lnTo>
                            <a:lnTo>
                              <a:pt x="192" y="57"/>
                            </a:lnTo>
                            <a:lnTo>
                              <a:pt x="195" y="61"/>
                            </a:lnTo>
                            <a:lnTo>
                              <a:pt x="197" y="67"/>
                            </a:lnTo>
                            <a:lnTo>
                              <a:pt x="202" y="72"/>
                            </a:lnTo>
                            <a:lnTo>
                              <a:pt x="202" y="78"/>
                            </a:lnTo>
                            <a:lnTo>
                              <a:pt x="205" y="83"/>
                            </a:lnTo>
                            <a:lnTo>
                              <a:pt x="207" y="90"/>
                            </a:lnTo>
                            <a:lnTo>
                              <a:pt x="210" y="94"/>
                            </a:lnTo>
                            <a:lnTo>
                              <a:pt x="212" y="102"/>
                            </a:lnTo>
                            <a:lnTo>
                              <a:pt x="215" y="109"/>
                            </a:lnTo>
                            <a:lnTo>
                              <a:pt x="215" y="116"/>
                            </a:lnTo>
                            <a:lnTo>
                              <a:pt x="217" y="122"/>
                            </a:lnTo>
                            <a:lnTo>
                              <a:pt x="217" y="127"/>
                            </a:lnTo>
                            <a:lnTo>
                              <a:pt x="219" y="133"/>
                            </a:lnTo>
                            <a:lnTo>
                              <a:pt x="220" y="137"/>
                            </a:lnTo>
                            <a:lnTo>
                              <a:pt x="219" y="144"/>
                            </a:lnTo>
                            <a:lnTo>
                              <a:pt x="223" y="148"/>
                            </a:lnTo>
                            <a:lnTo>
                              <a:pt x="222" y="155"/>
                            </a:lnTo>
                            <a:lnTo>
                              <a:pt x="223" y="160"/>
                            </a:lnTo>
                            <a:lnTo>
                              <a:pt x="222" y="166"/>
                            </a:lnTo>
                            <a:lnTo>
                              <a:pt x="225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3" name="Shape 591"/>
                      <p:cNvSpPr/>
                      <p:nvPr/>
                    </p:nvSpPr>
                    <p:spPr>
                      <a:xfrm rot="-720000">
                        <a:off x="3737" y="1430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2" name="Shape 592"/>
                    <p:cNvSpPr/>
                    <p:nvPr/>
                  </p:nvSpPr>
                  <p:spPr>
                    <a:xfrm rot="1080000" flipH="1">
                      <a:off x="2933" y="1820"/>
                      <a:ext cx="54" cy="9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4" name="Shape 593"/>
                    <p:cNvGrpSpPr/>
                    <p:nvPr/>
                  </p:nvGrpSpPr>
                  <p:grpSpPr>
                    <a:xfrm>
                      <a:off x="2595" y="1791"/>
                      <a:ext cx="156" cy="203"/>
                      <a:chOff x="3586" y="1485"/>
                      <a:chExt cx="257" cy="367"/>
                    </a:xfrm>
                  </p:grpSpPr>
                  <p:sp>
                    <p:nvSpPr>
                      <p:cNvPr id="108" name="Shape 594"/>
                      <p:cNvSpPr/>
                      <p:nvPr/>
                    </p:nvSpPr>
                    <p:spPr>
                      <a:xfrm>
                        <a:off x="3586" y="1485"/>
                        <a:ext cx="256" cy="36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8" extrusionOk="0">
                            <a:moveTo>
                              <a:pt x="146" y="338"/>
                            </a:moveTo>
                            <a:lnTo>
                              <a:pt x="135" y="333"/>
                            </a:lnTo>
                            <a:lnTo>
                              <a:pt x="128" y="329"/>
                            </a:lnTo>
                            <a:lnTo>
                              <a:pt x="124" y="322"/>
                            </a:lnTo>
                            <a:lnTo>
                              <a:pt x="120" y="316"/>
                            </a:lnTo>
                            <a:lnTo>
                              <a:pt x="113" y="310"/>
                            </a:lnTo>
                            <a:lnTo>
                              <a:pt x="108" y="304"/>
                            </a:lnTo>
                            <a:lnTo>
                              <a:pt x="99" y="296"/>
                            </a:lnTo>
                            <a:lnTo>
                              <a:pt x="91" y="287"/>
                            </a:lnTo>
                            <a:lnTo>
                              <a:pt x="81" y="280"/>
                            </a:lnTo>
                            <a:lnTo>
                              <a:pt x="75" y="276"/>
                            </a:lnTo>
                            <a:lnTo>
                              <a:pt x="67" y="270"/>
                            </a:lnTo>
                            <a:lnTo>
                              <a:pt x="64" y="266"/>
                            </a:lnTo>
                            <a:lnTo>
                              <a:pt x="57" y="260"/>
                            </a:lnTo>
                            <a:lnTo>
                              <a:pt x="54" y="256"/>
                            </a:lnTo>
                            <a:lnTo>
                              <a:pt x="44" y="251"/>
                            </a:lnTo>
                            <a:lnTo>
                              <a:pt x="37" y="245"/>
                            </a:lnTo>
                            <a:lnTo>
                              <a:pt x="33" y="238"/>
                            </a:lnTo>
                            <a:lnTo>
                              <a:pt x="26" y="232"/>
                            </a:lnTo>
                            <a:lnTo>
                              <a:pt x="19" y="226"/>
                            </a:lnTo>
                            <a:lnTo>
                              <a:pt x="15" y="220"/>
                            </a:lnTo>
                            <a:lnTo>
                              <a:pt x="11" y="215"/>
                            </a:lnTo>
                            <a:lnTo>
                              <a:pt x="9" y="208"/>
                            </a:lnTo>
                            <a:lnTo>
                              <a:pt x="7" y="204"/>
                            </a:lnTo>
                            <a:lnTo>
                              <a:pt x="6" y="197"/>
                            </a:lnTo>
                            <a:lnTo>
                              <a:pt x="4" y="192"/>
                            </a:lnTo>
                            <a:lnTo>
                              <a:pt x="2" y="185"/>
                            </a:lnTo>
                            <a:lnTo>
                              <a:pt x="1" y="180"/>
                            </a:lnTo>
                            <a:lnTo>
                              <a:pt x="1" y="173"/>
                            </a:lnTo>
                            <a:lnTo>
                              <a:pt x="0" y="168"/>
                            </a:lnTo>
                            <a:lnTo>
                              <a:pt x="2" y="158"/>
                            </a:lnTo>
                            <a:lnTo>
                              <a:pt x="0" y="148"/>
                            </a:lnTo>
                            <a:lnTo>
                              <a:pt x="1" y="143"/>
                            </a:lnTo>
                            <a:lnTo>
                              <a:pt x="1" y="136"/>
                            </a:lnTo>
                            <a:lnTo>
                              <a:pt x="2" y="130"/>
                            </a:lnTo>
                            <a:lnTo>
                              <a:pt x="3" y="123"/>
                            </a:lnTo>
                            <a:lnTo>
                              <a:pt x="3" y="117"/>
                            </a:lnTo>
                            <a:lnTo>
                              <a:pt x="6" y="107"/>
                            </a:lnTo>
                            <a:lnTo>
                              <a:pt x="6" y="100"/>
                            </a:lnTo>
                            <a:lnTo>
                              <a:pt x="7" y="92"/>
                            </a:lnTo>
                            <a:lnTo>
                              <a:pt x="9" y="84"/>
                            </a:lnTo>
                            <a:lnTo>
                              <a:pt x="11" y="79"/>
                            </a:lnTo>
                            <a:lnTo>
                              <a:pt x="11" y="71"/>
                            </a:lnTo>
                            <a:lnTo>
                              <a:pt x="13" y="66"/>
                            </a:lnTo>
                            <a:lnTo>
                              <a:pt x="15" y="58"/>
                            </a:lnTo>
                            <a:lnTo>
                              <a:pt x="16" y="53"/>
                            </a:lnTo>
                            <a:lnTo>
                              <a:pt x="19" y="45"/>
                            </a:lnTo>
                            <a:lnTo>
                              <a:pt x="20" y="40"/>
                            </a:lnTo>
                            <a:lnTo>
                              <a:pt x="24" y="34"/>
                            </a:lnTo>
                            <a:lnTo>
                              <a:pt x="30" y="30"/>
                            </a:lnTo>
                            <a:lnTo>
                              <a:pt x="35" y="26"/>
                            </a:lnTo>
                            <a:lnTo>
                              <a:pt x="41" y="20"/>
                            </a:lnTo>
                            <a:lnTo>
                              <a:pt x="45" y="17"/>
                            </a:lnTo>
                            <a:lnTo>
                              <a:pt x="52" y="13"/>
                            </a:lnTo>
                            <a:lnTo>
                              <a:pt x="59" y="12"/>
                            </a:lnTo>
                            <a:lnTo>
                              <a:pt x="66" y="10"/>
                            </a:lnTo>
                            <a:lnTo>
                              <a:pt x="73" y="6"/>
                            </a:lnTo>
                            <a:lnTo>
                              <a:pt x="85" y="3"/>
                            </a:lnTo>
                            <a:lnTo>
                              <a:pt x="97" y="0"/>
                            </a:lnTo>
                            <a:lnTo>
                              <a:pt x="105" y="1"/>
                            </a:lnTo>
                            <a:lnTo>
                              <a:pt x="112" y="0"/>
                            </a:lnTo>
                            <a:lnTo>
                              <a:pt x="120" y="0"/>
                            </a:lnTo>
                            <a:lnTo>
                              <a:pt x="131" y="0"/>
                            </a:lnTo>
                            <a:lnTo>
                              <a:pt x="144" y="2"/>
                            </a:lnTo>
                            <a:lnTo>
                              <a:pt x="153" y="5"/>
                            </a:lnTo>
                            <a:lnTo>
                              <a:pt x="159" y="7"/>
                            </a:lnTo>
                            <a:lnTo>
                              <a:pt x="170" y="9"/>
                            </a:lnTo>
                            <a:lnTo>
                              <a:pt x="179" y="15"/>
                            </a:lnTo>
                            <a:lnTo>
                              <a:pt x="186" y="21"/>
                            </a:lnTo>
                            <a:lnTo>
                              <a:pt x="197" y="25"/>
                            </a:lnTo>
                            <a:lnTo>
                              <a:pt x="201" y="30"/>
                            </a:lnTo>
                            <a:lnTo>
                              <a:pt x="208" y="36"/>
                            </a:lnTo>
                            <a:lnTo>
                              <a:pt x="212" y="40"/>
                            </a:lnTo>
                            <a:lnTo>
                              <a:pt x="216" y="46"/>
                            </a:lnTo>
                            <a:lnTo>
                              <a:pt x="220" y="50"/>
                            </a:lnTo>
                            <a:lnTo>
                              <a:pt x="222" y="57"/>
                            </a:lnTo>
                            <a:lnTo>
                              <a:pt x="226" y="62"/>
                            </a:lnTo>
                            <a:lnTo>
                              <a:pt x="228" y="69"/>
                            </a:lnTo>
                            <a:lnTo>
                              <a:pt x="229" y="73"/>
                            </a:lnTo>
                            <a:lnTo>
                              <a:pt x="231" y="80"/>
                            </a:lnTo>
                            <a:lnTo>
                              <a:pt x="235" y="85"/>
                            </a:lnTo>
                            <a:lnTo>
                              <a:pt x="238" y="94"/>
                            </a:lnTo>
                            <a:lnTo>
                              <a:pt x="240" y="103"/>
                            </a:lnTo>
                            <a:lnTo>
                              <a:pt x="242" y="110"/>
                            </a:lnTo>
                            <a:lnTo>
                              <a:pt x="244" y="117"/>
                            </a:lnTo>
                            <a:lnTo>
                              <a:pt x="246" y="124"/>
                            </a:lnTo>
                            <a:lnTo>
                              <a:pt x="248" y="131"/>
                            </a:lnTo>
                            <a:lnTo>
                              <a:pt x="250" y="138"/>
                            </a:lnTo>
                            <a:lnTo>
                              <a:pt x="252" y="143"/>
                            </a:lnTo>
                            <a:lnTo>
                              <a:pt x="254" y="150"/>
                            </a:lnTo>
                            <a:lnTo>
                              <a:pt x="256" y="157"/>
                            </a:lnTo>
                            <a:lnTo>
                              <a:pt x="256" y="164"/>
                            </a:lnTo>
                            <a:lnTo>
                              <a:pt x="255" y="172"/>
                            </a:lnTo>
                            <a:lnTo>
                              <a:pt x="255" y="182"/>
                            </a:lnTo>
                            <a:lnTo>
                              <a:pt x="256" y="192"/>
                            </a:lnTo>
                            <a:lnTo>
                              <a:pt x="255" y="199"/>
                            </a:lnTo>
                            <a:lnTo>
                              <a:pt x="254" y="207"/>
                            </a:lnTo>
                            <a:lnTo>
                              <a:pt x="255" y="217"/>
                            </a:lnTo>
                            <a:lnTo>
                              <a:pt x="254" y="225"/>
                            </a:lnTo>
                            <a:lnTo>
                              <a:pt x="253" y="230"/>
                            </a:lnTo>
                            <a:lnTo>
                              <a:pt x="254" y="240"/>
                            </a:lnTo>
                            <a:lnTo>
                              <a:pt x="251" y="250"/>
                            </a:lnTo>
                            <a:lnTo>
                              <a:pt x="250" y="258"/>
                            </a:lnTo>
                            <a:lnTo>
                              <a:pt x="250" y="265"/>
                            </a:lnTo>
                            <a:lnTo>
                              <a:pt x="249" y="278"/>
                            </a:lnTo>
                            <a:lnTo>
                              <a:pt x="248" y="285"/>
                            </a:lnTo>
                            <a:lnTo>
                              <a:pt x="248" y="293"/>
                            </a:lnTo>
                            <a:lnTo>
                              <a:pt x="245" y="301"/>
                            </a:lnTo>
                            <a:lnTo>
                              <a:pt x="244" y="306"/>
                            </a:lnTo>
                            <a:lnTo>
                              <a:pt x="243" y="314"/>
                            </a:lnTo>
                            <a:lnTo>
                              <a:pt x="242" y="320"/>
                            </a:lnTo>
                            <a:lnTo>
                              <a:pt x="239" y="327"/>
                            </a:lnTo>
                            <a:lnTo>
                              <a:pt x="239" y="333"/>
                            </a:lnTo>
                            <a:lnTo>
                              <a:pt x="234" y="336"/>
                            </a:lnTo>
                            <a:lnTo>
                              <a:pt x="229" y="344"/>
                            </a:lnTo>
                            <a:lnTo>
                              <a:pt x="224" y="348"/>
                            </a:lnTo>
                            <a:lnTo>
                              <a:pt x="219" y="354"/>
                            </a:lnTo>
                            <a:lnTo>
                              <a:pt x="214" y="357"/>
                            </a:lnTo>
                            <a:lnTo>
                              <a:pt x="207" y="359"/>
                            </a:lnTo>
                            <a:lnTo>
                              <a:pt x="201" y="363"/>
                            </a:lnTo>
                            <a:lnTo>
                              <a:pt x="193" y="365"/>
                            </a:lnTo>
                            <a:lnTo>
                              <a:pt x="186" y="367"/>
                            </a:lnTo>
                            <a:lnTo>
                              <a:pt x="176" y="361"/>
                            </a:lnTo>
                            <a:lnTo>
                              <a:pt x="172" y="354"/>
                            </a:lnTo>
                            <a:lnTo>
                              <a:pt x="165" y="348"/>
                            </a:lnTo>
                            <a:lnTo>
                              <a:pt x="161" y="344"/>
                            </a:lnTo>
                            <a:lnTo>
                              <a:pt x="146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9" name="Shape 595"/>
                      <p:cNvSpPr/>
                      <p:nvPr/>
                    </p:nvSpPr>
                    <p:spPr>
                      <a:xfrm>
                        <a:off x="3608" y="1527"/>
                        <a:ext cx="235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6" h="261" extrusionOk="0">
                            <a:moveTo>
                              <a:pt x="89" y="260"/>
                            </a:moveTo>
                            <a:lnTo>
                              <a:pt x="82" y="252"/>
                            </a:lnTo>
                            <a:lnTo>
                              <a:pt x="78" y="248"/>
                            </a:lnTo>
                            <a:lnTo>
                              <a:pt x="72" y="243"/>
                            </a:lnTo>
                            <a:lnTo>
                              <a:pt x="68" y="240"/>
                            </a:lnTo>
                            <a:lnTo>
                              <a:pt x="64" y="234"/>
                            </a:lnTo>
                            <a:lnTo>
                              <a:pt x="60" y="230"/>
                            </a:lnTo>
                            <a:lnTo>
                              <a:pt x="53" y="223"/>
                            </a:lnTo>
                            <a:lnTo>
                              <a:pt x="49" y="216"/>
                            </a:lnTo>
                            <a:lnTo>
                              <a:pt x="45" y="211"/>
                            </a:lnTo>
                            <a:lnTo>
                              <a:pt x="40" y="205"/>
                            </a:lnTo>
                            <a:lnTo>
                              <a:pt x="37" y="201"/>
                            </a:lnTo>
                            <a:lnTo>
                              <a:pt x="33" y="195"/>
                            </a:lnTo>
                            <a:lnTo>
                              <a:pt x="29" y="192"/>
                            </a:lnTo>
                            <a:lnTo>
                              <a:pt x="25" y="186"/>
                            </a:lnTo>
                            <a:lnTo>
                              <a:pt x="23" y="182"/>
                            </a:lnTo>
                            <a:lnTo>
                              <a:pt x="19" y="176"/>
                            </a:lnTo>
                            <a:lnTo>
                              <a:pt x="18" y="172"/>
                            </a:lnTo>
                            <a:lnTo>
                              <a:pt x="13" y="164"/>
                            </a:lnTo>
                            <a:lnTo>
                              <a:pt x="11" y="157"/>
                            </a:lnTo>
                            <a:lnTo>
                              <a:pt x="7" y="152"/>
                            </a:lnTo>
                            <a:lnTo>
                              <a:pt x="5" y="145"/>
                            </a:lnTo>
                            <a:lnTo>
                              <a:pt x="4" y="141"/>
                            </a:lnTo>
                            <a:lnTo>
                              <a:pt x="2" y="135"/>
                            </a:lnTo>
                            <a:lnTo>
                              <a:pt x="1" y="130"/>
                            </a:lnTo>
                            <a:lnTo>
                              <a:pt x="2" y="124"/>
                            </a:lnTo>
                            <a:lnTo>
                              <a:pt x="1" y="119"/>
                            </a:lnTo>
                            <a:lnTo>
                              <a:pt x="1" y="112"/>
                            </a:lnTo>
                            <a:lnTo>
                              <a:pt x="0" y="108"/>
                            </a:lnTo>
                            <a:lnTo>
                              <a:pt x="1" y="101"/>
                            </a:lnTo>
                            <a:lnTo>
                              <a:pt x="0" y="97"/>
                            </a:lnTo>
                            <a:lnTo>
                              <a:pt x="0" y="90"/>
                            </a:lnTo>
                            <a:lnTo>
                              <a:pt x="1" y="85"/>
                            </a:lnTo>
                            <a:lnTo>
                              <a:pt x="2" y="79"/>
                            </a:lnTo>
                            <a:lnTo>
                              <a:pt x="3" y="74"/>
                            </a:lnTo>
                            <a:lnTo>
                              <a:pt x="4" y="67"/>
                            </a:lnTo>
                            <a:lnTo>
                              <a:pt x="5" y="62"/>
                            </a:lnTo>
                            <a:lnTo>
                              <a:pt x="5" y="55"/>
                            </a:lnTo>
                            <a:lnTo>
                              <a:pt x="7" y="51"/>
                            </a:lnTo>
                            <a:lnTo>
                              <a:pt x="10" y="43"/>
                            </a:lnTo>
                            <a:lnTo>
                              <a:pt x="13" y="38"/>
                            </a:lnTo>
                            <a:lnTo>
                              <a:pt x="16" y="31"/>
                            </a:lnTo>
                            <a:lnTo>
                              <a:pt x="20" y="25"/>
                            </a:lnTo>
                            <a:lnTo>
                              <a:pt x="24" y="22"/>
                            </a:lnTo>
                            <a:lnTo>
                              <a:pt x="30" y="17"/>
                            </a:lnTo>
                            <a:lnTo>
                              <a:pt x="35" y="15"/>
                            </a:lnTo>
                            <a:lnTo>
                              <a:pt x="36" y="10"/>
                            </a:lnTo>
                            <a:lnTo>
                              <a:pt x="44" y="9"/>
                            </a:lnTo>
                            <a:lnTo>
                              <a:pt x="50" y="5"/>
                            </a:lnTo>
                            <a:lnTo>
                              <a:pt x="60" y="3"/>
                            </a:lnTo>
                            <a:lnTo>
                              <a:pt x="67" y="1"/>
                            </a:lnTo>
                            <a:lnTo>
                              <a:pt x="77" y="1"/>
                            </a:lnTo>
                            <a:lnTo>
                              <a:pt x="84" y="0"/>
                            </a:lnTo>
                            <a:lnTo>
                              <a:pt x="95" y="0"/>
                            </a:lnTo>
                            <a:lnTo>
                              <a:pt x="102" y="1"/>
                            </a:lnTo>
                            <a:lnTo>
                              <a:pt x="111" y="3"/>
                            </a:lnTo>
                            <a:lnTo>
                              <a:pt x="119" y="3"/>
                            </a:lnTo>
                            <a:lnTo>
                              <a:pt x="128" y="6"/>
                            </a:lnTo>
                            <a:lnTo>
                              <a:pt x="136" y="9"/>
                            </a:lnTo>
                            <a:lnTo>
                              <a:pt x="145" y="11"/>
                            </a:lnTo>
                            <a:lnTo>
                              <a:pt x="148" y="17"/>
                            </a:lnTo>
                            <a:lnTo>
                              <a:pt x="156" y="23"/>
                            </a:lnTo>
                            <a:lnTo>
                              <a:pt x="162" y="28"/>
                            </a:lnTo>
                            <a:lnTo>
                              <a:pt x="166" y="32"/>
                            </a:lnTo>
                            <a:lnTo>
                              <a:pt x="172" y="37"/>
                            </a:lnTo>
                            <a:lnTo>
                              <a:pt x="176" y="40"/>
                            </a:lnTo>
                            <a:lnTo>
                              <a:pt x="180" y="46"/>
                            </a:lnTo>
                            <a:lnTo>
                              <a:pt x="187" y="49"/>
                            </a:lnTo>
                            <a:lnTo>
                              <a:pt x="188" y="56"/>
                            </a:lnTo>
                            <a:lnTo>
                              <a:pt x="192" y="60"/>
                            </a:lnTo>
                            <a:lnTo>
                              <a:pt x="196" y="65"/>
                            </a:lnTo>
                            <a:lnTo>
                              <a:pt x="200" y="69"/>
                            </a:lnTo>
                            <a:lnTo>
                              <a:pt x="204" y="77"/>
                            </a:lnTo>
                            <a:lnTo>
                              <a:pt x="209" y="83"/>
                            </a:lnTo>
                            <a:lnTo>
                              <a:pt x="211" y="89"/>
                            </a:lnTo>
                            <a:lnTo>
                              <a:pt x="214" y="95"/>
                            </a:lnTo>
                            <a:lnTo>
                              <a:pt x="216" y="99"/>
                            </a:lnTo>
                            <a:lnTo>
                              <a:pt x="220" y="105"/>
                            </a:lnTo>
                            <a:lnTo>
                              <a:pt x="222" y="109"/>
                            </a:lnTo>
                            <a:lnTo>
                              <a:pt x="223" y="115"/>
                            </a:lnTo>
                            <a:lnTo>
                              <a:pt x="227" y="119"/>
                            </a:lnTo>
                            <a:lnTo>
                              <a:pt x="228" y="126"/>
                            </a:lnTo>
                            <a:lnTo>
                              <a:pt x="230" y="130"/>
                            </a:lnTo>
                            <a:lnTo>
                              <a:pt x="231" y="136"/>
                            </a:lnTo>
                            <a:lnTo>
                              <a:pt x="235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10" name="Shape 596"/>
                      <p:cNvSpPr/>
                      <p:nvPr/>
                    </p:nvSpPr>
                    <p:spPr>
                      <a:xfrm rot="-1559999">
                        <a:off x="3700" y="1674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5" name="Shape 597"/>
                    <p:cNvGrpSpPr/>
                    <p:nvPr/>
                  </p:nvGrpSpPr>
                  <p:grpSpPr>
                    <a:xfrm>
                      <a:off x="2927" y="1808"/>
                      <a:ext cx="161" cy="198"/>
                      <a:chOff x="4150" y="1514"/>
                      <a:chExt cx="266" cy="359"/>
                    </a:xfrm>
                  </p:grpSpPr>
                  <p:sp>
                    <p:nvSpPr>
                      <p:cNvPr id="105" name="Shape 598"/>
                      <p:cNvSpPr/>
                      <p:nvPr/>
                    </p:nvSpPr>
                    <p:spPr>
                      <a:xfrm>
                        <a:off x="4150" y="1514"/>
                        <a:ext cx="266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7" h="359" extrusionOk="0">
                            <a:moveTo>
                              <a:pt x="96" y="333"/>
                            </a:moveTo>
                            <a:lnTo>
                              <a:pt x="108" y="329"/>
                            </a:lnTo>
                            <a:lnTo>
                              <a:pt x="115" y="326"/>
                            </a:lnTo>
                            <a:lnTo>
                              <a:pt x="120" y="320"/>
                            </a:lnTo>
                            <a:lnTo>
                              <a:pt x="125" y="314"/>
                            </a:lnTo>
                            <a:lnTo>
                              <a:pt x="133" y="309"/>
                            </a:lnTo>
                            <a:lnTo>
                              <a:pt x="138" y="302"/>
                            </a:lnTo>
                            <a:lnTo>
                              <a:pt x="148" y="296"/>
                            </a:lnTo>
                            <a:lnTo>
                              <a:pt x="157" y="288"/>
                            </a:lnTo>
                            <a:lnTo>
                              <a:pt x="168" y="282"/>
                            </a:lnTo>
                            <a:lnTo>
                              <a:pt x="175" y="278"/>
                            </a:lnTo>
                            <a:lnTo>
                              <a:pt x="182" y="273"/>
                            </a:lnTo>
                            <a:lnTo>
                              <a:pt x="186" y="270"/>
                            </a:lnTo>
                            <a:lnTo>
                              <a:pt x="194" y="264"/>
                            </a:lnTo>
                            <a:lnTo>
                              <a:pt x="199" y="260"/>
                            </a:lnTo>
                            <a:lnTo>
                              <a:pt x="209" y="256"/>
                            </a:lnTo>
                            <a:lnTo>
                              <a:pt x="216" y="251"/>
                            </a:lnTo>
                            <a:lnTo>
                              <a:pt x="221" y="244"/>
                            </a:lnTo>
                            <a:lnTo>
                              <a:pt x="229" y="239"/>
                            </a:lnTo>
                            <a:lnTo>
                              <a:pt x="236" y="234"/>
                            </a:lnTo>
                            <a:lnTo>
                              <a:pt x="241" y="228"/>
                            </a:lnTo>
                            <a:lnTo>
                              <a:pt x="246" y="224"/>
                            </a:lnTo>
                            <a:lnTo>
                              <a:pt x="248" y="218"/>
                            </a:lnTo>
                            <a:lnTo>
                              <a:pt x="250" y="212"/>
                            </a:lnTo>
                            <a:lnTo>
                              <a:pt x="253" y="206"/>
                            </a:lnTo>
                            <a:lnTo>
                              <a:pt x="255" y="202"/>
                            </a:lnTo>
                            <a:lnTo>
                              <a:pt x="258" y="195"/>
                            </a:lnTo>
                            <a:lnTo>
                              <a:pt x="260" y="190"/>
                            </a:lnTo>
                            <a:lnTo>
                              <a:pt x="260" y="183"/>
                            </a:lnTo>
                            <a:lnTo>
                              <a:pt x="262" y="178"/>
                            </a:lnTo>
                            <a:lnTo>
                              <a:pt x="262" y="167"/>
                            </a:lnTo>
                            <a:lnTo>
                              <a:pt x="266" y="159"/>
                            </a:lnTo>
                            <a:lnTo>
                              <a:pt x="265" y="154"/>
                            </a:lnTo>
                            <a:lnTo>
                              <a:pt x="265" y="146"/>
                            </a:lnTo>
                            <a:lnTo>
                              <a:pt x="264" y="141"/>
                            </a:lnTo>
                            <a:lnTo>
                              <a:pt x="266" y="133"/>
                            </a:lnTo>
                            <a:lnTo>
                              <a:pt x="265" y="127"/>
                            </a:lnTo>
                            <a:lnTo>
                              <a:pt x="264" y="117"/>
                            </a:lnTo>
                            <a:lnTo>
                              <a:pt x="264" y="110"/>
                            </a:lnTo>
                            <a:lnTo>
                              <a:pt x="265" y="102"/>
                            </a:lnTo>
                            <a:lnTo>
                              <a:pt x="263" y="94"/>
                            </a:lnTo>
                            <a:lnTo>
                              <a:pt x="262" y="88"/>
                            </a:lnTo>
                            <a:lnTo>
                              <a:pt x="262" y="81"/>
                            </a:lnTo>
                            <a:lnTo>
                              <a:pt x="262" y="76"/>
                            </a:lnTo>
                            <a:lnTo>
                              <a:pt x="260" y="67"/>
                            </a:lnTo>
                            <a:lnTo>
                              <a:pt x="259" y="62"/>
                            </a:lnTo>
                            <a:lnTo>
                              <a:pt x="258" y="54"/>
                            </a:lnTo>
                            <a:lnTo>
                              <a:pt x="258" y="49"/>
                            </a:lnTo>
                            <a:lnTo>
                              <a:pt x="254" y="42"/>
                            </a:lnTo>
                            <a:lnTo>
                              <a:pt x="248" y="38"/>
                            </a:lnTo>
                            <a:lnTo>
                              <a:pt x="244" y="34"/>
                            </a:lnTo>
                            <a:lnTo>
                              <a:pt x="239" y="28"/>
                            </a:lnTo>
                            <a:lnTo>
                              <a:pt x="235" y="23"/>
                            </a:lnTo>
                            <a:lnTo>
                              <a:pt x="229" y="19"/>
                            </a:lnTo>
                            <a:lnTo>
                              <a:pt x="222" y="17"/>
                            </a:lnTo>
                            <a:lnTo>
                              <a:pt x="215" y="15"/>
                            </a:lnTo>
                            <a:lnTo>
                              <a:pt x="209" y="10"/>
                            </a:lnTo>
                            <a:lnTo>
                              <a:pt x="197" y="6"/>
                            </a:lnTo>
                            <a:lnTo>
                              <a:pt x="185" y="2"/>
                            </a:lnTo>
                            <a:lnTo>
                              <a:pt x="177" y="2"/>
                            </a:lnTo>
                            <a:lnTo>
                              <a:pt x="170" y="1"/>
                            </a:lnTo>
                            <a:lnTo>
                              <a:pt x="162" y="1"/>
                            </a:lnTo>
                            <a:lnTo>
                              <a:pt x="152" y="0"/>
                            </a:lnTo>
                            <a:lnTo>
                              <a:pt x="138" y="1"/>
                            </a:lnTo>
                            <a:lnTo>
                              <a:pt x="129" y="3"/>
                            </a:lnTo>
                            <a:lnTo>
                              <a:pt x="123" y="4"/>
                            </a:lnTo>
                            <a:lnTo>
                              <a:pt x="112" y="5"/>
                            </a:lnTo>
                            <a:lnTo>
                              <a:pt x="102" y="10"/>
                            </a:lnTo>
                            <a:lnTo>
                              <a:pt x="95" y="15"/>
                            </a:lnTo>
                            <a:lnTo>
                              <a:pt x="83" y="18"/>
                            </a:lnTo>
                            <a:lnTo>
                              <a:pt x="77" y="22"/>
                            </a:lnTo>
                            <a:lnTo>
                              <a:pt x="70" y="27"/>
                            </a:lnTo>
                            <a:lnTo>
                              <a:pt x="66" y="31"/>
                            </a:lnTo>
                            <a:lnTo>
                              <a:pt x="61" y="37"/>
                            </a:lnTo>
                            <a:lnTo>
                              <a:pt x="57" y="41"/>
                            </a:lnTo>
                            <a:lnTo>
                              <a:pt x="53" y="47"/>
                            </a:lnTo>
                            <a:lnTo>
                              <a:pt x="49" y="52"/>
                            </a:lnTo>
                            <a:lnTo>
                              <a:pt x="46" y="58"/>
                            </a:lnTo>
                            <a:lnTo>
                              <a:pt x="45" y="63"/>
                            </a:lnTo>
                            <a:lnTo>
                              <a:pt x="41" y="70"/>
                            </a:lnTo>
                            <a:lnTo>
                              <a:pt x="38" y="74"/>
                            </a:lnTo>
                            <a:lnTo>
                              <a:pt x="34" y="83"/>
                            </a:lnTo>
                            <a:lnTo>
                              <a:pt x="30" y="92"/>
                            </a:lnTo>
                            <a:lnTo>
                              <a:pt x="27" y="98"/>
                            </a:lnTo>
                            <a:lnTo>
                              <a:pt x="24" y="105"/>
                            </a:lnTo>
                            <a:lnTo>
                              <a:pt x="21" y="113"/>
                            </a:lnTo>
                            <a:lnTo>
                              <a:pt x="19" y="119"/>
                            </a:lnTo>
                            <a:lnTo>
                              <a:pt x="16" y="126"/>
                            </a:lnTo>
                            <a:lnTo>
                              <a:pt x="14" y="130"/>
                            </a:lnTo>
                            <a:lnTo>
                              <a:pt x="11" y="137"/>
                            </a:lnTo>
                            <a:lnTo>
                              <a:pt x="8" y="143"/>
                            </a:lnTo>
                            <a:lnTo>
                              <a:pt x="7" y="151"/>
                            </a:lnTo>
                            <a:lnTo>
                              <a:pt x="7" y="159"/>
                            </a:lnTo>
                            <a:lnTo>
                              <a:pt x="6" y="169"/>
                            </a:lnTo>
                            <a:lnTo>
                              <a:pt x="4" y="179"/>
                            </a:lnTo>
                            <a:lnTo>
                              <a:pt x="4" y="186"/>
                            </a:lnTo>
                            <a:lnTo>
                              <a:pt x="3" y="193"/>
                            </a:lnTo>
                            <a:lnTo>
                              <a:pt x="2" y="203"/>
                            </a:lnTo>
                            <a:lnTo>
                              <a:pt x="2" y="211"/>
                            </a:lnTo>
                            <a:lnTo>
                              <a:pt x="2" y="216"/>
                            </a:lnTo>
                            <a:lnTo>
                              <a:pt x="1" y="226"/>
                            </a:lnTo>
                            <a:lnTo>
                              <a:pt x="2" y="236"/>
                            </a:lnTo>
                            <a:lnTo>
                              <a:pt x="1" y="244"/>
                            </a:lnTo>
                            <a:lnTo>
                              <a:pt x="0" y="251"/>
                            </a:lnTo>
                            <a:lnTo>
                              <a:pt x="1" y="264"/>
                            </a:lnTo>
                            <a:lnTo>
                              <a:pt x="0" y="272"/>
                            </a:lnTo>
                            <a:lnTo>
                              <a:pt x="0" y="279"/>
                            </a:lnTo>
                            <a:lnTo>
                              <a:pt x="1" y="287"/>
                            </a:lnTo>
                            <a:lnTo>
                              <a:pt x="2" y="293"/>
                            </a:lnTo>
                            <a:lnTo>
                              <a:pt x="2" y="300"/>
                            </a:lnTo>
                            <a:lnTo>
                              <a:pt x="2" y="306"/>
                            </a:lnTo>
                            <a:lnTo>
                              <a:pt x="4" y="314"/>
                            </a:lnTo>
                            <a:lnTo>
                              <a:pt x="5" y="319"/>
                            </a:lnTo>
                            <a:lnTo>
                              <a:pt x="9" y="323"/>
                            </a:lnTo>
                            <a:lnTo>
                              <a:pt x="13" y="332"/>
                            </a:lnTo>
                            <a:lnTo>
                              <a:pt x="17" y="336"/>
                            </a:lnTo>
                            <a:lnTo>
                              <a:pt x="22" y="343"/>
                            </a:lnTo>
                            <a:lnTo>
                              <a:pt x="26" y="346"/>
                            </a:lnTo>
                            <a:lnTo>
                              <a:pt x="33" y="348"/>
                            </a:lnTo>
                            <a:lnTo>
                              <a:pt x="39" y="354"/>
                            </a:lnTo>
                            <a:lnTo>
                              <a:pt x="45" y="355"/>
                            </a:lnTo>
                            <a:lnTo>
                              <a:pt x="53" y="358"/>
                            </a:lnTo>
                            <a:lnTo>
                              <a:pt x="63" y="354"/>
                            </a:lnTo>
                            <a:lnTo>
                              <a:pt x="68" y="347"/>
                            </a:lnTo>
                            <a:lnTo>
                              <a:pt x="76" y="342"/>
                            </a:lnTo>
                            <a:lnTo>
                              <a:pt x="80" y="338"/>
                            </a:lnTo>
                            <a:lnTo>
                              <a:pt x="96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6" name="Shape 599"/>
                      <p:cNvSpPr/>
                      <p:nvPr/>
                    </p:nvSpPr>
                    <p:spPr>
                      <a:xfrm>
                        <a:off x="4154" y="1556"/>
                        <a:ext cx="24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2" h="260" extrusionOk="0">
                            <a:moveTo>
                              <a:pt x="131" y="259"/>
                            </a:moveTo>
                            <a:lnTo>
                              <a:pt x="139" y="252"/>
                            </a:lnTo>
                            <a:lnTo>
                              <a:pt x="143" y="249"/>
                            </a:lnTo>
                            <a:lnTo>
                              <a:pt x="150" y="244"/>
                            </a:lnTo>
                            <a:lnTo>
                              <a:pt x="154" y="240"/>
                            </a:lnTo>
                            <a:lnTo>
                              <a:pt x="159" y="235"/>
                            </a:lnTo>
                            <a:lnTo>
                              <a:pt x="163" y="232"/>
                            </a:lnTo>
                            <a:lnTo>
                              <a:pt x="171" y="225"/>
                            </a:lnTo>
                            <a:lnTo>
                              <a:pt x="177" y="220"/>
                            </a:lnTo>
                            <a:lnTo>
                              <a:pt x="181" y="214"/>
                            </a:lnTo>
                            <a:lnTo>
                              <a:pt x="187" y="209"/>
                            </a:lnTo>
                            <a:lnTo>
                              <a:pt x="190" y="206"/>
                            </a:lnTo>
                            <a:lnTo>
                              <a:pt x="195" y="200"/>
                            </a:lnTo>
                            <a:lnTo>
                              <a:pt x="200" y="197"/>
                            </a:lnTo>
                            <a:lnTo>
                              <a:pt x="205" y="191"/>
                            </a:lnTo>
                            <a:lnTo>
                              <a:pt x="207" y="188"/>
                            </a:lnTo>
                            <a:lnTo>
                              <a:pt x="211" y="182"/>
                            </a:lnTo>
                            <a:lnTo>
                              <a:pt x="213" y="178"/>
                            </a:lnTo>
                            <a:lnTo>
                              <a:pt x="219" y="170"/>
                            </a:lnTo>
                            <a:lnTo>
                              <a:pt x="221" y="164"/>
                            </a:lnTo>
                            <a:lnTo>
                              <a:pt x="226" y="159"/>
                            </a:lnTo>
                            <a:lnTo>
                              <a:pt x="229" y="152"/>
                            </a:lnTo>
                            <a:lnTo>
                              <a:pt x="231" y="148"/>
                            </a:lnTo>
                            <a:lnTo>
                              <a:pt x="233" y="142"/>
                            </a:lnTo>
                            <a:lnTo>
                              <a:pt x="235" y="138"/>
                            </a:lnTo>
                            <a:lnTo>
                              <a:pt x="235" y="131"/>
                            </a:lnTo>
                            <a:lnTo>
                              <a:pt x="237" y="127"/>
                            </a:lnTo>
                            <a:lnTo>
                              <a:pt x="237" y="120"/>
                            </a:lnTo>
                            <a:lnTo>
                              <a:pt x="239" y="116"/>
                            </a:lnTo>
                            <a:lnTo>
                              <a:pt x="239" y="110"/>
                            </a:lnTo>
                            <a:lnTo>
                              <a:pt x="241" y="105"/>
                            </a:lnTo>
                            <a:lnTo>
                              <a:pt x="241" y="98"/>
                            </a:lnTo>
                            <a:lnTo>
                              <a:pt x="240" y="93"/>
                            </a:lnTo>
                            <a:lnTo>
                              <a:pt x="240" y="87"/>
                            </a:lnTo>
                            <a:lnTo>
                              <a:pt x="239" y="81"/>
                            </a:lnTo>
                            <a:lnTo>
                              <a:pt x="240" y="75"/>
                            </a:lnTo>
                            <a:lnTo>
                              <a:pt x="239" y="70"/>
                            </a:lnTo>
                            <a:lnTo>
                              <a:pt x="239" y="63"/>
                            </a:lnTo>
                            <a:lnTo>
                              <a:pt x="239" y="58"/>
                            </a:lnTo>
                            <a:lnTo>
                              <a:pt x="237" y="51"/>
                            </a:lnTo>
                            <a:lnTo>
                              <a:pt x="234" y="45"/>
                            </a:lnTo>
                            <a:lnTo>
                              <a:pt x="232" y="38"/>
                            </a:lnTo>
                            <a:lnTo>
                              <a:pt x="229" y="32"/>
                            </a:lnTo>
                            <a:lnTo>
                              <a:pt x="224" y="28"/>
                            </a:lnTo>
                            <a:lnTo>
                              <a:pt x="220" y="22"/>
                            </a:lnTo>
                            <a:lnTo>
                              <a:pt x="214" y="21"/>
                            </a:lnTo>
                            <a:lnTo>
                              <a:pt x="214" y="16"/>
                            </a:lnTo>
                            <a:lnTo>
                              <a:pt x="207" y="13"/>
                            </a:lnTo>
                            <a:lnTo>
                              <a:pt x="201" y="9"/>
                            </a:lnTo>
                            <a:lnTo>
                              <a:pt x="191" y="6"/>
                            </a:lnTo>
                            <a:lnTo>
                              <a:pt x="184" y="4"/>
                            </a:lnTo>
                            <a:lnTo>
                              <a:pt x="174" y="3"/>
                            </a:lnTo>
                            <a:lnTo>
                              <a:pt x="167" y="1"/>
                            </a:lnTo>
                            <a:lnTo>
                              <a:pt x="157" y="0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4" y="5"/>
                            </a:lnTo>
                            <a:lnTo>
                              <a:pt x="105" y="7"/>
                            </a:lnTo>
                            <a:lnTo>
                              <a:pt x="101" y="12"/>
                            </a:lnTo>
                            <a:lnTo>
                              <a:pt x="93" y="17"/>
                            </a:lnTo>
                            <a:lnTo>
                              <a:pt x="86" y="21"/>
                            </a:lnTo>
                            <a:lnTo>
                              <a:pt x="81" y="25"/>
                            </a:lnTo>
                            <a:lnTo>
                              <a:pt x="74" y="29"/>
                            </a:lnTo>
                            <a:lnTo>
                              <a:pt x="71" y="32"/>
                            </a:lnTo>
                            <a:lnTo>
                              <a:pt x="65" y="38"/>
                            </a:lnTo>
                            <a:lnTo>
                              <a:pt x="59" y="40"/>
                            </a:lnTo>
                            <a:lnTo>
                              <a:pt x="56" y="47"/>
                            </a:lnTo>
                            <a:lnTo>
                              <a:pt x="52" y="50"/>
                            </a:lnTo>
                            <a:lnTo>
                              <a:pt x="47" y="56"/>
                            </a:lnTo>
                            <a:lnTo>
                              <a:pt x="43" y="60"/>
                            </a:lnTo>
                            <a:lnTo>
                              <a:pt x="37" y="67"/>
                            </a:lnTo>
                            <a:lnTo>
                              <a:pt x="32" y="72"/>
                            </a:lnTo>
                            <a:lnTo>
                              <a:pt x="30" y="78"/>
                            </a:lnTo>
                            <a:lnTo>
                              <a:pt x="25" y="84"/>
                            </a:lnTo>
                            <a:lnTo>
                              <a:pt x="23" y="88"/>
                            </a:lnTo>
                            <a:lnTo>
                              <a:pt x="18" y="93"/>
                            </a:lnTo>
                            <a:lnTo>
                              <a:pt x="16" y="97"/>
                            </a:lnTo>
                            <a:lnTo>
                              <a:pt x="14" y="103"/>
                            </a:lnTo>
                            <a:lnTo>
                              <a:pt x="10" y="107"/>
                            </a:lnTo>
                            <a:lnTo>
                              <a:pt x="8" y="113"/>
                            </a:lnTo>
                            <a:lnTo>
                              <a:pt x="6" y="117"/>
                            </a:lnTo>
                            <a:lnTo>
                              <a:pt x="3" y="123"/>
                            </a:lnTo>
                            <a:lnTo>
                              <a:pt x="0" y="12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7" name="Shape 600"/>
                      <p:cNvSpPr/>
                      <p:nvPr/>
                    </p:nvSpPr>
                    <p:spPr>
                      <a:xfrm rot="1919999" flipH="1">
                        <a:off x="4199" y="1699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95" name="Shape 601"/>
                    <p:cNvSpPr/>
                    <p:nvPr/>
                  </p:nvSpPr>
                  <p:spPr>
                    <a:xfrm>
                      <a:off x="2915" y="1761"/>
                      <a:ext cx="95" cy="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6" h="112" extrusionOk="0">
                          <a:moveTo>
                            <a:pt x="0" y="111"/>
                          </a:moveTo>
                          <a:lnTo>
                            <a:pt x="16" y="88"/>
                          </a:lnTo>
                          <a:lnTo>
                            <a:pt x="16" y="71"/>
                          </a:lnTo>
                          <a:lnTo>
                            <a:pt x="22" y="55"/>
                          </a:lnTo>
                          <a:lnTo>
                            <a:pt x="27" y="39"/>
                          </a:lnTo>
                          <a:lnTo>
                            <a:pt x="38" y="22"/>
                          </a:lnTo>
                          <a:lnTo>
                            <a:pt x="54" y="10"/>
                          </a:lnTo>
                          <a:lnTo>
                            <a:pt x="71" y="0"/>
                          </a:lnTo>
                          <a:lnTo>
                            <a:pt x="88" y="0"/>
                          </a:lnTo>
                          <a:lnTo>
                            <a:pt x="105" y="0"/>
                          </a:lnTo>
                          <a:lnTo>
                            <a:pt x="122" y="10"/>
                          </a:lnTo>
                          <a:lnTo>
                            <a:pt x="138" y="22"/>
                          </a:lnTo>
                          <a:lnTo>
                            <a:pt x="155" y="33"/>
                          </a:lnTo>
                          <a:lnTo>
                            <a:pt x="146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6" name="Shape 602"/>
                    <p:cNvSpPr/>
                    <p:nvPr/>
                  </p:nvSpPr>
                  <p:spPr>
                    <a:xfrm>
                      <a:off x="3092" y="1840"/>
                      <a:ext cx="107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8" h="73" extrusionOk="0">
                          <a:moveTo>
                            <a:pt x="0" y="48"/>
                          </a:moveTo>
                          <a:lnTo>
                            <a:pt x="29" y="39"/>
                          </a:lnTo>
                          <a:lnTo>
                            <a:pt x="40" y="26"/>
                          </a:lnTo>
                          <a:lnTo>
                            <a:pt x="55" y="17"/>
                          </a:lnTo>
                          <a:lnTo>
                            <a:pt x="72" y="7"/>
                          </a:lnTo>
                          <a:lnTo>
                            <a:pt x="92" y="0"/>
                          </a:lnTo>
                          <a:lnTo>
                            <a:pt x="113" y="0"/>
                          </a:lnTo>
                          <a:lnTo>
                            <a:pt x="134" y="1"/>
                          </a:lnTo>
                          <a:lnTo>
                            <a:pt x="147" y="10"/>
                          </a:lnTo>
                          <a:lnTo>
                            <a:pt x="160" y="19"/>
                          </a:lnTo>
                          <a:lnTo>
                            <a:pt x="166" y="36"/>
                          </a:lnTo>
                          <a:lnTo>
                            <a:pt x="172" y="54"/>
                          </a:lnTo>
                          <a:lnTo>
                            <a:pt x="177" y="72"/>
                          </a:lnTo>
                          <a:lnTo>
                            <a:pt x="167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91" name="Shape 603"/>
                    <p:cNvGrpSpPr/>
                    <p:nvPr/>
                  </p:nvGrpSpPr>
                  <p:grpSpPr>
                    <a:xfrm>
                      <a:off x="2741" y="1729"/>
                      <a:ext cx="154" cy="205"/>
                      <a:chOff x="3840" y="1373"/>
                      <a:chExt cx="254" cy="371"/>
                    </a:xfrm>
                  </p:grpSpPr>
                  <p:sp>
                    <p:nvSpPr>
                      <p:cNvPr id="102" name="Shape 604"/>
                      <p:cNvSpPr/>
                      <p:nvPr/>
                    </p:nvSpPr>
                    <p:spPr>
                      <a:xfrm>
                        <a:off x="3840" y="1373"/>
                        <a:ext cx="254" cy="3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2" extrusionOk="0">
                            <a:moveTo>
                              <a:pt x="136" y="337"/>
                            </a:moveTo>
                            <a:lnTo>
                              <a:pt x="146" y="331"/>
                            </a:lnTo>
                            <a:lnTo>
                              <a:pt x="152" y="327"/>
                            </a:lnTo>
                            <a:lnTo>
                              <a:pt x="155" y="320"/>
                            </a:lnTo>
                            <a:lnTo>
                              <a:pt x="158" y="313"/>
                            </a:lnTo>
                            <a:lnTo>
                              <a:pt x="164" y="307"/>
                            </a:lnTo>
                            <a:lnTo>
                              <a:pt x="167" y="299"/>
                            </a:lnTo>
                            <a:lnTo>
                              <a:pt x="176" y="291"/>
                            </a:lnTo>
                            <a:lnTo>
                              <a:pt x="182" y="282"/>
                            </a:lnTo>
                            <a:lnTo>
                              <a:pt x="191" y="273"/>
                            </a:lnTo>
                            <a:lnTo>
                              <a:pt x="196" y="268"/>
                            </a:lnTo>
                            <a:lnTo>
                              <a:pt x="202" y="262"/>
                            </a:lnTo>
                            <a:lnTo>
                              <a:pt x="205" y="257"/>
                            </a:lnTo>
                            <a:lnTo>
                              <a:pt x="211" y="250"/>
                            </a:lnTo>
                            <a:lnTo>
                              <a:pt x="214" y="246"/>
                            </a:lnTo>
                            <a:lnTo>
                              <a:pt x="222" y="240"/>
                            </a:lnTo>
                            <a:lnTo>
                              <a:pt x="228" y="233"/>
                            </a:lnTo>
                            <a:lnTo>
                              <a:pt x="231" y="226"/>
                            </a:lnTo>
                            <a:lnTo>
                              <a:pt x="237" y="219"/>
                            </a:lnTo>
                            <a:lnTo>
                              <a:pt x="243" y="212"/>
                            </a:lnTo>
                            <a:lnTo>
                              <a:pt x="246" y="205"/>
                            </a:lnTo>
                            <a:lnTo>
                              <a:pt x="250" y="201"/>
                            </a:lnTo>
                            <a:lnTo>
                              <a:pt x="250" y="194"/>
                            </a:lnTo>
                            <a:lnTo>
                              <a:pt x="251" y="189"/>
                            </a:lnTo>
                            <a:lnTo>
                              <a:pt x="252" y="182"/>
                            </a:lnTo>
                            <a:lnTo>
                              <a:pt x="252" y="177"/>
                            </a:lnTo>
                            <a:lnTo>
                              <a:pt x="253" y="170"/>
                            </a:lnTo>
                            <a:lnTo>
                              <a:pt x="254" y="165"/>
                            </a:lnTo>
                            <a:lnTo>
                              <a:pt x="252" y="158"/>
                            </a:lnTo>
                            <a:lnTo>
                              <a:pt x="253" y="153"/>
                            </a:lnTo>
                            <a:lnTo>
                              <a:pt x="249" y="143"/>
                            </a:lnTo>
                            <a:lnTo>
                              <a:pt x="250" y="134"/>
                            </a:lnTo>
                            <a:lnTo>
                              <a:pt x="248" y="129"/>
                            </a:lnTo>
                            <a:lnTo>
                              <a:pt x="246" y="121"/>
                            </a:lnTo>
                            <a:lnTo>
                              <a:pt x="244" y="116"/>
                            </a:lnTo>
                            <a:lnTo>
                              <a:pt x="243" y="109"/>
                            </a:lnTo>
                            <a:lnTo>
                              <a:pt x="241" y="104"/>
                            </a:lnTo>
                            <a:lnTo>
                              <a:pt x="237" y="94"/>
                            </a:lnTo>
                            <a:lnTo>
                              <a:pt x="235" y="87"/>
                            </a:lnTo>
                            <a:lnTo>
                              <a:pt x="234" y="79"/>
                            </a:lnTo>
                            <a:lnTo>
                              <a:pt x="230" y="72"/>
                            </a:lnTo>
                            <a:lnTo>
                              <a:pt x="228" y="66"/>
                            </a:lnTo>
                            <a:lnTo>
                              <a:pt x="226" y="59"/>
                            </a:lnTo>
                            <a:lnTo>
                              <a:pt x="224" y="54"/>
                            </a:lnTo>
                            <a:lnTo>
                              <a:pt x="220" y="47"/>
                            </a:lnTo>
                            <a:lnTo>
                              <a:pt x="218" y="41"/>
                            </a:lnTo>
                            <a:lnTo>
                              <a:pt x="214" y="34"/>
                            </a:lnTo>
                            <a:lnTo>
                              <a:pt x="213" y="29"/>
                            </a:lnTo>
                            <a:lnTo>
                              <a:pt x="207" y="23"/>
                            </a:lnTo>
                            <a:lnTo>
                              <a:pt x="201" y="21"/>
                            </a:lnTo>
                            <a:lnTo>
                              <a:pt x="196" y="18"/>
                            </a:lnTo>
                            <a:lnTo>
                              <a:pt x="189" y="13"/>
                            </a:lnTo>
                            <a:lnTo>
                              <a:pt x="184" y="9"/>
                            </a:lnTo>
                            <a:lnTo>
                              <a:pt x="178" y="6"/>
                            </a:lnTo>
                            <a:lnTo>
                              <a:pt x="170" y="6"/>
                            </a:lnTo>
                            <a:lnTo>
                              <a:pt x="163" y="5"/>
                            </a:lnTo>
                            <a:lnTo>
                              <a:pt x="155" y="2"/>
                            </a:lnTo>
                            <a:lnTo>
                              <a:pt x="143" y="1"/>
                            </a:lnTo>
                            <a:lnTo>
                              <a:pt x="130" y="0"/>
                            </a:lnTo>
                            <a:lnTo>
                              <a:pt x="123" y="1"/>
                            </a:lnTo>
                            <a:lnTo>
                              <a:pt x="115" y="1"/>
                            </a:lnTo>
                            <a:lnTo>
                              <a:pt x="108" y="2"/>
                            </a:lnTo>
                            <a:lnTo>
                              <a:pt x="97" y="3"/>
                            </a:lnTo>
                            <a:lnTo>
                              <a:pt x="84" y="7"/>
                            </a:lnTo>
                            <a:lnTo>
                              <a:pt x="77" y="11"/>
                            </a:lnTo>
                            <a:lnTo>
                              <a:pt x="71" y="14"/>
                            </a:lnTo>
                            <a:lnTo>
                              <a:pt x="61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1"/>
                            </a:lnTo>
                            <a:lnTo>
                              <a:pt x="27" y="48"/>
                            </a:lnTo>
                            <a:lnTo>
                              <a:pt x="24" y="52"/>
                            </a:lnTo>
                            <a:lnTo>
                              <a:pt x="21" y="59"/>
                            </a:lnTo>
                            <a:lnTo>
                              <a:pt x="18" y="64"/>
                            </a:lnTo>
                            <a:lnTo>
                              <a:pt x="16" y="71"/>
                            </a:lnTo>
                            <a:lnTo>
                              <a:pt x="14" y="76"/>
                            </a:lnTo>
                            <a:lnTo>
                              <a:pt x="12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100"/>
                            </a:lnTo>
                            <a:lnTo>
                              <a:pt x="7" y="109"/>
                            </a:lnTo>
                            <a:lnTo>
                              <a:pt x="6" y="118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3" y="140"/>
                            </a:lnTo>
                            <a:lnTo>
                              <a:pt x="3" y="147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1" y="166"/>
                            </a:lnTo>
                            <a:lnTo>
                              <a:pt x="0" y="173"/>
                            </a:lnTo>
                            <a:lnTo>
                              <a:pt x="1" y="180"/>
                            </a:lnTo>
                            <a:lnTo>
                              <a:pt x="3" y="188"/>
                            </a:lnTo>
                            <a:lnTo>
                              <a:pt x="4" y="198"/>
                            </a:lnTo>
                            <a:lnTo>
                              <a:pt x="5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2"/>
                            </a:lnTo>
                            <a:lnTo>
                              <a:pt x="12" y="239"/>
                            </a:lnTo>
                            <a:lnTo>
                              <a:pt x="14" y="244"/>
                            </a:lnTo>
                            <a:lnTo>
                              <a:pt x="15" y="254"/>
                            </a:lnTo>
                            <a:lnTo>
                              <a:pt x="19" y="264"/>
                            </a:lnTo>
                            <a:lnTo>
                              <a:pt x="20" y="271"/>
                            </a:lnTo>
                            <a:lnTo>
                              <a:pt x="22" y="279"/>
                            </a:lnTo>
                            <a:lnTo>
                              <a:pt x="25" y="291"/>
                            </a:lnTo>
                            <a:lnTo>
                              <a:pt x="27" y="299"/>
                            </a:lnTo>
                            <a:lnTo>
                              <a:pt x="29" y="306"/>
                            </a:lnTo>
                            <a:lnTo>
                              <a:pt x="33" y="314"/>
                            </a:lnTo>
                            <a:lnTo>
                              <a:pt x="34" y="319"/>
                            </a:lnTo>
                            <a:lnTo>
                              <a:pt x="36" y="326"/>
                            </a:lnTo>
                            <a:lnTo>
                              <a:pt x="38" y="331"/>
                            </a:lnTo>
                            <a:lnTo>
                              <a:pt x="42" y="339"/>
                            </a:lnTo>
                            <a:lnTo>
                              <a:pt x="44" y="344"/>
                            </a:lnTo>
                            <a:lnTo>
                              <a:pt x="49" y="347"/>
                            </a:lnTo>
                            <a:lnTo>
                              <a:pt x="55" y="354"/>
                            </a:lnTo>
                            <a:lnTo>
                              <a:pt x="60" y="357"/>
                            </a:lnTo>
                            <a:lnTo>
                              <a:pt x="67" y="363"/>
                            </a:lnTo>
                            <a:lnTo>
                              <a:pt x="72" y="365"/>
                            </a:lnTo>
                            <a:lnTo>
                              <a:pt x="79" y="366"/>
                            </a:lnTo>
                            <a:lnTo>
                              <a:pt x="86" y="369"/>
                            </a:lnTo>
                            <a:lnTo>
                              <a:pt x="93" y="370"/>
                            </a:lnTo>
                            <a:lnTo>
                              <a:pt x="101" y="371"/>
                            </a:lnTo>
                            <a:lnTo>
                              <a:pt x="110" y="364"/>
                            </a:lnTo>
                            <a:lnTo>
                              <a:pt x="113" y="357"/>
                            </a:lnTo>
                            <a:lnTo>
                              <a:pt x="119" y="351"/>
                            </a:lnTo>
                            <a:lnTo>
                              <a:pt x="122" y="346"/>
                            </a:lnTo>
                            <a:lnTo>
                              <a:pt x="136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3" name="Shape 605"/>
                      <p:cNvSpPr/>
                      <p:nvPr/>
                    </p:nvSpPr>
                    <p:spPr>
                      <a:xfrm>
                        <a:off x="3843" y="1414"/>
                        <a:ext cx="230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0" extrusionOk="0">
                            <a:moveTo>
                              <a:pt x="163" y="259"/>
                            </a:moveTo>
                            <a:lnTo>
                              <a:pt x="169" y="250"/>
                            </a:lnTo>
                            <a:lnTo>
                              <a:pt x="172" y="246"/>
                            </a:lnTo>
                            <a:lnTo>
                              <a:pt x="178" y="240"/>
                            </a:lnTo>
                            <a:lnTo>
                              <a:pt x="180" y="236"/>
                            </a:lnTo>
                            <a:lnTo>
                              <a:pt x="184" y="229"/>
                            </a:lnTo>
                            <a:lnTo>
                              <a:pt x="187" y="225"/>
                            </a:lnTo>
                            <a:lnTo>
                              <a:pt x="193" y="217"/>
                            </a:lnTo>
                            <a:lnTo>
                              <a:pt x="196" y="211"/>
                            </a:lnTo>
                            <a:lnTo>
                              <a:pt x="199" y="204"/>
                            </a:lnTo>
                            <a:lnTo>
                              <a:pt x="203" y="198"/>
                            </a:lnTo>
                            <a:lnTo>
                              <a:pt x="206" y="194"/>
                            </a:lnTo>
                            <a:lnTo>
                              <a:pt x="209" y="188"/>
                            </a:lnTo>
                            <a:lnTo>
                              <a:pt x="212" y="183"/>
                            </a:lnTo>
                            <a:lnTo>
                              <a:pt x="215" y="178"/>
                            </a:lnTo>
                            <a:lnTo>
                              <a:pt x="216" y="173"/>
                            </a:lnTo>
                            <a:lnTo>
                              <a:pt x="219" y="167"/>
                            </a:lnTo>
                            <a:lnTo>
                              <a:pt x="220" y="162"/>
                            </a:lnTo>
                            <a:lnTo>
                              <a:pt x="223" y="154"/>
                            </a:lnTo>
                            <a:lnTo>
                              <a:pt x="224" y="148"/>
                            </a:lnTo>
                            <a:lnTo>
                              <a:pt x="227" y="141"/>
                            </a:lnTo>
                            <a:lnTo>
                              <a:pt x="228" y="134"/>
                            </a:lnTo>
                            <a:lnTo>
                              <a:pt x="228" y="130"/>
                            </a:lnTo>
                            <a:lnTo>
                              <a:pt x="229" y="124"/>
                            </a:lnTo>
                            <a:lnTo>
                              <a:pt x="230" y="119"/>
                            </a:lnTo>
                            <a:lnTo>
                              <a:pt x="228" y="113"/>
                            </a:lnTo>
                            <a:lnTo>
                              <a:pt x="228" y="108"/>
                            </a:lnTo>
                            <a:lnTo>
                              <a:pt x="227" y="101"/>
                            </a:lnTo>
                            <a:lnTo>
                              <a:pt x="228" y="97"/>
                            </a:lnTo>
                            <a:lnTo>
                              <a:pt x="226" y="91"/>
                            </a:lnTo>
                            <a:lnTo>
                              <a:pt x="226" y="86"/>
                            </a:lnTo>
                            <a:lnTo>
                              <a:pt x="224" y="79"/>
                            </a:lnTo>
                            <a:lnTo>
                              <a:pt x="222" y="75"/>
                            </a:lnTo>
                            <a:lnTo>
                              <a:pt x="220" y="68"/>
                            </a:lnTo>
                            <a:lnTo>
                              <a:pt x="218" y="63"/>
                            </a:lnTo>
                            <a:lnTo>
                              <a:pt x="217" y="57"/>
                            </a:lnTo>
                            <a:lnTo>
                              <a:pt x="215" y="52"/>
                            </a:lnTo>
                            <a:lnTo>
                              <a:pt x="213" y="46"/>
                            </a:lnTo>
                            <a:lnTo>
                              <a:pt x="211" y="40"/>
                            </a:lnTo>
                            <a:lnTo>
                              <a:pt x="207" y="34"/>
                            </a:lnTo>
                            <a:lnTo>
                              <a:pt x="203" y="29"/>
                            </a:lnTo>
                            <a:lnTo>
                              <a:pt x="199" y="22"/>
                            </a:lnTo>
                            <a:lnTo>
                              <a:pt x="195" y="17"/>
                            </a:lnTo>
                            <a:lnTo>
                              <a:pt x="189" y="15"/>
                            </a:lnTo>
                            <a:lnTo>
                              <a:pt x="183" y="10"/>
                            </a:lnTo>
                            <a:lnTo>
                              <a:pt x="178" y="9"/>
                            </a:lnTo>
                            <a:lnTo>
                              <a:pt x="176" y="5"/>
                            </a:lnTo>
                            <a:lnTo>
                              <a:pt x="169" y="3"/>
                            </a:lnTo>
                            <a:lnTo>
                              <a:pt x="161" y="1"/>
                            </a:lnTo>
                            <a:lnTo>
                              <a:pt x="151" y="0"/>
                            </a:lnTo>
                            <a:lnTo>
                              <a:pt x="144" y="0"/>
                            </a:lnTo>
                            <a:lnTo>
                              <a:pt x="134" y="1"/>
                            </a:lnTo>
                            <a:lnTo>
                              <a:pt x="126" y="0"/>
                            </a:lnTo>
                            <a:lnTo>
                              <a:pt x="116" y="1"/>
                            </a:lnTo>
                            <a:lnTo>
                              <a:pt x="108" y="3"/>
                            </a:lnTo>
                            <a:lnTo>
                              <a:pt x="101" y="6"/>
                            </a:lnTo>
                            <a:lnTo>
                              <a:pt x="93" y="8"/>
                            </a:lnTo>
                            <a:lnTo>
                              <a:pt x="84" y="11"/>
                            </a:lnTo>
                            <a:lnTo>
                              <a:pt x="77" y="15"/>
                            </a:lnTo>
                            <a:lnTo>
                              <a:pt x="69" y="19"/>
                            </a:lnTo>
                            <a:lnTo>
                              <a:pt x="66" y="25"/>
                            </a:lnTo>
                            <a:lnTo>
                              <a:pt x="60" y="31"/>
                            </a:lnTo>
                            <a:lnTo>
                              <a:pt x="54" y="37"/>
                            </a:lnTo>
                            <a:lnTo>
                              <a:pt x="51" y="42"/>
                            </a:lnTo>
                            <a:lnTo>
                              <a:pt x="45" y="47"/>
                            </a:lnTo>
                            <a:lnTo>
                              <a:pt x="42" y="51"/>
                            </a:lnTo>
                            <a:lnTo>
                              <a:pt x="39" y="58"/>
                            </a:lnTo>
                            <a:lnTo>
                              <a:pt x="33" y="62"/>
                            </a:lnTo>
                            <a:lnTo>
                              <a:pt x="33" y="68"/>
                            </a:lnTo>
                            <a:lnTo>
                              <a:pt x="29" y="72"/>
                            </a:lnTo>
                            <a:lnTo>
                              <a:pt x="26" y="79"/>
                            </a:lnTo>
                            <a:lnTo>
                              <a:pt x="23" y="83"/>
                            </a:lnTo>
                            <a:lnTo>
                              <a:pt x="20" y="91"/>
                            </a:lnTo>
                            <a:lnTo>
                              <a:pt x="16" y="97"/>
                            </a:lnTo>
                            <a:lnTo>
                              <a:pt x="16" y="104"/>
                            </a:lnTo>
                            <a:lnTo>
                              <a:pt x="12" y="111"/>
                            </a:lnTo>
                            <a:lnTo>
                              <a:pt x="12" y="115"/>
                            </a:lnTo>
                            <a:lnTo>
                              <a:pt x="9" y="121"/>
                            </a:lnTo>
                            <a:lnTo>
                              <a:pt x="8" y="125"/>
                            </a:lnTo>
                            <a:lnTo>
                              <a:pt x="7" y="132"/>
                            </a:lnTo>
                            <a:lnTo>
                              <a:pt x="5" y="136"/>
                            </a:lnTo>
                            <a:lnTo>
                              <a:pt x="4" y="142"/>
                            </a:lnTo>
                            <a:lnTo>
                              <a:pt x="3" y="147"/>
                            </a:lnTo>
                            <a:lnTo>
                              <a:pt x="3" y="153"/>
                            </a:lnTo>
                            <a:lnTo>
                              <a:pt x="0" y="15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4" name="Shape 606"/>
                      <p:cNvSpPr/>
                      <p:nvPr/>
                    </p:nvSpPr>
                    <p:spPr>
                      <a:xfrm rot="1079999" flipH="1">
                        <a:off x="3911" y="1566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93" name="Shape 607"/>
                    <p:cNvGrpSpPr/>
                    <p:nvPr/>
                  </p:nvGrpSpPr>
                  <p:grpSpPr>
                    <a:xfrm>
                      <a:off x="2776" y="1863"/>
                      <a:ext cx="155" cy="205"/>
                      <a:chOff x="3902" y="1620"/>
                      <a:chExt cx="256" cy="373"/>
                    </a:xfrm>
                  </p:grpSpPr>
                  <p:sp>
                    <p:nvSpPr>
                      <p:cNvPr id="99" name="Shape 608"/>
                      <p:cNvSpPr/>
                      <p:nvPr/>
                    </p:nvSpPr>
                    <p:spPr>
                      <a:xfrm>
                        <a:off x="3902" y="1620"/>
                        <a:ext cx="256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4" extrusionOk="0">
                            <a:moveTo>
                              <a:pt x="119" y="339"/>
                            </a:moveTo>
                            <a:lnTo>
                              <a:pt x="108" y="333"/>
                            </a:lnTo>
                            <a:lnTo>
                              <a:pt x="102" y="329"/>
                            </a:lnTo>
                            <a:lnTo>
                              <a:pt x="99" y="322"/>
                            </a:lnTo>
                            <a:lnTo>
                              <a:pt x="96" y="315"/>
                            </a:lnTo>
                            <a:lnTo>
                              <a:pt x="90" y="308"/>
                            </a:lnTo>
                            <a:lnTo>
                              <a:pt x="86" y="301"/>
                            </a:lnTo>
                            <a:lnTo>
                              <a:pt x="78" y="292"/>
                            </a:lnTo>
                            <a:lnTo>
                              <a:pt x="71" y="283"/>
                            </a:lnTo>
                            <a:lnTo>
                              <a:pt x="63" y="274"/>
                            </a:lnTo>
                            <a:lnTo>
                              <a:pt x="57" y="270"/>
                            </a:lnTo>
                            <a:lnTo>
                              <a:pt x="51" y="263"/>
                            </a:lnTo>
                            <a:lnTo>
                              <a:pt x="48" y="258"/>
                            </a:lnTo>
                            <a:lnTo>
                              <a:pt x="42" y="252"/>
                            </a:lnTo>
                            <a:lnTo>
                              <a:pt x="40" y="247"/>
                            </a:lnTo>
                            <a:lnTo>
                              <a:pt x="31" y="241"/>
                            </a:lnTo>
                            <a:lnTo>
                              <a:pt x="25" y="234"/>
                            </a:lnTo>
                            <a:lnTo>
                              <a:pt x="22" y="227"/>
                            </a:lnTo>
                            <a:lnTo>
                              <a:pt x="16" y="220"/>
                            </a:lnTo>
                            <a:lnTo>
                              <a:pt x="10" y="213"/>
                            </a:lnTo>
                            <a:lnTo>
                              <a:pt x="7" y="207"/>
                            </a:lnTo>
                            <a:lnTo>
                              <a:pt x="4" y="202"/>
                            </a:lnTo>
                            <a:lnTo>
                              <a:pt x="3" y="195"/>
                            </a:lnTo>
                            <a:lnTo>
                              <a:pt x="2" y="190"/>
                            </a:lnTo>
                            <a:lnTo>
                              <a:pt x="2" y="183"/>
                            </a:lnTo>
                            <a:lnTo>
                              <a:pt x="1" y="178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1" y="159"/>
                            </a:lnTo>
                            <a:lnTo>
                              <a:pt x="0" y="154"/>
                            </a:lnTo>
                            <a:lnTo>
                              <a:pt x="4" y="144"/>
                            </a:lnTo>
                            <a:lnTo>
                              <a:pt x="3" y="134"/>
                            </a:lnTo>
                            <a:lnTo>
                              <a:pt x="5" y="129"/>
                            </a:lnTo>
                            <a:lnTo>
                              <a:pt x="7" y="122"/>
                            </a:lnTo>
                            <a:lnTo>
                              <a:pt x="8" y="117"/>
                            </a:lnTo>
                            <a:lnTo>
                              <a:pt x="10" y="109"/>
                            </a:lnTo>
                            <a:lnTo>
                              <a:pt x="12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9" y="79"/>
                            </a:lnTo>
                            <a:lnTo>
                              <a:pt x="23" y="72"/>
                            </a:lnTo>
                            <a:lnTo>
                              <a:pt x="25" y="67"/>
                            </a:lnTo>
                            <a:lnTo>
                              <a:pt x="27" y="59"/>
                            </a:lnTo>
                            <a:lnTo>
                              <a:pt x="29" y="54"/>
                            </a:lnTo>
                            <a:lnTo>
                              <a:pt x="33" y="47"/>
                            </a:lnTo>
                            <a:lnTo>
                              <a:pt x="35" y="41"/>
                            </a:lnTo>
                            <a:lnTo>
                              <a:pt x="39" y="34"/>
                            </a:lnTo>
                            <a:lnTo>
                              <a:pt x="41" y="29"/>
                            </a:lnTo>
                            <a:lnTo>
                              <a:pt x="46" y="24"/>
                            </a:lnTo>
                            <a:lnTo>
                              <a:pt x="53" y="21"/>
                            </a:lnTo>
                            <a:lnTo>
                              <a:pt x="57" y="18"/>
                            </a:lnTo>
                            <a:lnTo>
                              <a:pt x="64" y="12"/>
                            </a:lnTo>
                            <a:lnTo>
                              <a:pt x="69" y="9"/>
                            </a:lnTo>
                            <a:lnTo>
                              <a:pt x="76" y="6"/>
                            </a:lnTo>
                            <a:lnTo>
                              <a:pt x="84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1" y="1"/>
                            </a:lnTo>
                            <a:lnTo>
                              <a:pt x="123" y="0"/>
                            </a:lnTo>
                            <a:lnTo>
                              <a:pt x="131" y="1"/>
                            </a:lnTo>
                            <a:lnTo>
                              <a:pt x="138" y="1"/>
                            </a:lnTo>
                            <a:lnTo>
                              <a:pt x="146" y="2"/>
                            </a:lnTo>
                            <a:lnTo>
                              <a:pt x="157" y="4"/>
                            </a:lnTo>
                            <a:lnTo>
                              <a:pt x="170" y="7"/>
                            </a:lnTo>
                            <a:lnTo>
                              <a:pt x="178" y="11"/>
                            </a:lnTo>
                            <a:lnTo>
                              <a:pt x="183" y="13"/>
                            </a:lnTo>
                            <a:lnTo>
                              <a:pt x="194" y="17"/>
                            </a:lnTo>
                            <a:lnTo>
                              <a:pt x="202" y="24"/>
                            </a:lnTo>
                            <a:lnTo>
                              <a:pt x="208" y="31"/>
                            </a:lnTo>
                            <a:lnTo>
                              <a:pt x="219" y="37"/>
                            </a:lnTo>
                            <a:lnTo>
                              <a:pt x="222" y="41"/>
                            </a:lnTo>
                            <a:lnTo>
                              <a:pt x="228" y="48"/>
                            </a:lnTo>
                            <a:lnTo>
                              <a:pt x="231" y="53"/>
                            </a:lnTo>
                            <a:lnTo>
                              <a:pt x="234" y="59"/>
                            </a:lnTo>
                            <a:lnTo>
                              <a:pt x="237" y="64"/>
                            </a:lnTo>
                            <a:lnTo>
                              <a:pt x="238" y="71"/>
                            </a:lnTo>
                            <a:lnTo>
                              <a:pt x="241" y="76"/>
                            </a:lnTo>
                            <a:lnTo>
                              <a:pt x="242" y="83"/>
                            </a:lnTo>
                            <a:lnTo>
                              <a:pt x="243" y="88"/>
                            </a:lnTo>
                            <a:lnTo>
                              <a:pt x="243" y="95"/>
                            </a:lnTo>
                            <a:lnTo>
                              <a:pt x="247" y="100"/>
                            </a:lnTo>
                            <a:lnTo>
                              <a:pt x="248" y="109"/>
                            </a:lnTo>
                            <a:lnTo>
                              <a:pt x="249" y="119"/>
                            </a:lnTo>
                            <a:lnTo>
                              <a:pt x="250" y="126"/>
                            </a:lnTo>
                            <a:lnTo>
                              <a:pt x="251" y="133"/>
                            </a:lnTo>
                            <a:lnTo>
                              <a:pt x="251" y="141"/>
                            </a:lnTo>
                            <a:lnTo>
                              <a:pt x="252" y="148"/>
                            </a:lnTo>
                            <a:lnTo>
                              <a:pt x="253" y="155"/>
                            </a:lnTo>
                            <a:lnTo>
                              <a:pt x="254" y="160"/>
                            </a:lnTo>
                            <a:lnTo>
                              <a:pt x="254" y="167"/>
                            </a:lnTo>
                            <a:lnTo>
                              <a:pt x="256" y="174"/>
                            </a:lnTo>
                            <a:lnTo>
                              <a:pt x="254" y="181"/>
                            </a:lnTo>
                            <a:lnTo>
                              <a:pt x="252" y="189"/>
                            </a:lnTo>
                            <a:lnTo>
                              <a:pt x="251" y="199"/>
                            </a:lnTo>
                            <a:lnTo>
                              <a:pt x="249" y="209"/>
                            </a:lnTo>
                            <a:lnTo>
                              <a:pt x="248" y="216"/>
                            </a:lnTo>
                            <a:lnTo>
                              <a:pt x="246" y="223"/>
                            </a:lnTo>
                            <a:lnTo>
                              <a:pt x="245" y="233"/>
                            </a:lnTo>
                            <a:lnTo>
                              <a:pt x="243" y="240"/>
                            </a:lnTo>
                            <a:lnTo>
                              <a:pt x="241" y="246"/>
                            </a:lnTo>
                            <a:lnTo>
                              <a:pt x="240" y="255"/>
                            </a:lnTo>
                            <a:lnTo>
                              <a:pt x="236" y="265"/>
                            </a:lnTo>
                            <a:lnTo>
                              <a:pt x="234" y="273"/>
                            </a:lnTo>
                            <a:lnTo>
                              <a:pt x="233" y="280"/>
                            </a:lnTo>
                            <a:lnTo>
                              <a:pt x="229" y="293"/>
                            </a:lnTo>
                            <a:lnTo>
                              <a:pt x="228" y="300"/>
                            </a:lnTo>
                            <a:lnTo>
                              <a:pt x="226" y="308"/>
                            </a:lnTo>
                            <a:lnTo>
                              <a:pt x="222" y="315"/>
                            </a:lnTo>
                            <a:lnTo>
                              <a:pt x="220" y="320"/>
                            </a:lnTo>
                            <a:lnTo>
                              <a:pt x="218" y="328"/>
                            </a:lnTo>
                            <a:lnTo>
                              <a:pt x="216" y="333"/>
                            </a:lnTo>
                            <a:lnTo>
                              <a:pt x="212" y="340"/>
                            </a:lnTo>
                            <a:lnTo>
                              <a:pt x="210" y="345"/>
                            </a:lnTo>
                            <a:lnTo>
                              <a:pt x="206" y="348"/>
                            </a:lnTo>
                            <a:lnTo>
                              <a:pt x="199" y="356"/>
                            </a:lnTo>
                            <a:lnTo>
                              <a:pt x="194" y="359"/>
                            </a:lnTo>
                            <a:lnTo>
                              <a:pt x="187" y="364"/>
                            </a:lnTo>
                            <a:lnTo>
                              <a:pt x="182" y="367"/>
                            </a:lnTo>
                            <a:lnTo>
                              <a:pt x="175" y="368"/>
                            </a:lnTo>
                            <a:lnTo>
                              <a:pt x="168" y="371"/>
                            </a:lnTo>
                            <a:lnTo>
                              <a:pt x="160" y="372"/>
                            </a:lnTo>
                            <a:lnTo>
                              <a:pt x="153" y="373"/>
                            </a:lnTo>
                            <a:lnTo>
                              <a:pt x="145" y="366"/>
                            </a:lnTo>
                            <a:lnTo>
                              <a:pt x="141" y="359"/>
                            </a:lnTo>
                            <a:lnTo>
                              <a:pt x="136" y="352"/>
                            </a:lnTo>
                            <a:lnTo>
                              <a:pt x="132" y="348"/>
                            </a:lnTo>
                            <a:lnTo>
                              <a:pt x="119" y="339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0" name="Shape 609"/>
                      <p:cNvSpPr/>
                      <p:nvPr/>
                    </p:nvSpPr>
                    <p:spPr>
                      <a:xfrm>
                        <a:off x="3924" y="1660"/>
                        <a:ext cx="231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2" extrusionOk="0">
                            <a:moveTo>
                              <a:pt x="67" y="261"/>
                            </a:moveTo>
                            <a:lnTo>
                              <a:pt x="61" y="252"/>
                            </a:lnTo>
                            <a:lnTo>
                              <a:pt x="57" y="248"/>
                            </a:lnTo>
                            <a:lnTo>
                              <a:pt x="52" y="242"/>
                            </a:lnTo>
                            <a:lnTo>
                              <a:pt x="49" y="238"/>
                            </a:lnTo>
                            <a:lnTo>
                              <a:pt x="46" y="232"/>
                            </a:lnTo>
                            <a:lnTo>
                              <a:pt x="43" y="227"/>
                            </a:lnTo>
                            <a:lnTo>
                              <a:pt x="37" y="219"/>
                            </a:lnTo>
                            <a:lnTo>
                              <a:pt x="33" y="213"/>
                            </a:lnTo>
                            <a:lnTo>
                              <a:pt x="30" y="206"/>
                            </a:lnTo>
                            <a:lnTo>
                              <a:pt x="27" y="200"/>
                            </a:lnTo>
                            <a:lnTo>
                              <a:pt x="24" y="196"/>
                            </a:lnTo>
                            <a:lnTo>
                              <a:pt x="20" y="190"/>
                            </a:lnTo>
                            <a:lnTo>
                              <a:pt x="17" y="185"/>
                            </a:lnTo>
                            <a:lnTo>
                              <a:pt x="14" y="179"/>
                            </a:lnTo>
                            <a:lnTo>
                              <a:pt x="14" y="174"/>
                            </a:lnTo>
                            <a:lnTo>
                              <a:pt x="10" y="168"/>
                            </a:lnTo>
                            <a:lnTo>
                              <a:pt x="10" y="164"/>
                            </a:lnTo>
                            <a:lnTo>
                              <a:pt x="6" y="155"/>
                            </a:lnTo>
                            <a:lnTo>
                              <a:pt x="6" y="149"/>
                            </a:lnTo>
                            <a:lnTo>
                              <a:pt x="2" y="142"/>
                            </a:lnTo>
                            <a:lnTo>
                              <a:pt x="1" y="136"/>
                            </a:lnTo>
                            <a:lnTo>
                              <a:pt x="1" y="131"/>
                            </a:lnTo>
                            <a:lnTo>
                              <a:pt x="0" y="125"/>
                            </a:lnTo>
                            <a:lnTo>
                              <a:pt x="0" y="120"/>
                            </a:lnTo>
                            <a:lnTo>
                              <a:pt x="1" y="114"/>
                            </a:lnTo>
                            <a:lnTo>
                              <a:pt x="1" y="109"/>
                            </a:lnTo>
                            <a:lnTo>
                              <a:pt x="2" y="103"/>
                            </a:lnTo>
                            <a:lnTo>
                              <a:pt x="2" y="98"/>
                            </a:lnTo>
                            <a:lnTo>
                              <a:pt x="4" y="91"/>
                            </a:lnTo>
                            <a:lnTo>
                              <a:pt x="3" y="87"/>
                            </a:lnTo>
                            <a:lnTo>
                              <a:pt x="5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4"/>
                            </a:lnTo>
                            <a:lnTo>
                              <a:pt x="12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2" y="34"/>
                            </a:lnTo>
                            <a:lnTo>
                              <a:pt x="26" y="29"/>
                            </a:lnTo>
                            <a:lnTo>
                              <a:pt x="31" y="22"/>
                            </a:lnTo>
                            <a:lnTo>
                              <a:pt x="35" y="17"/>
                            </a:lnTo>
                            <a:lnTo>
                              <a:pt x="40" y="15"/>
                            </a:lnTo>
                            <a:lnTo>
                              <a:pt x="47" y="10"/>
                            </a:lnTo>
                            <a:lnTo>
                              <a:pt x="52" y="9"/>
                            </a:lnTo>
                            <a:lnTo>
                              <a:pt x="54" y="5"/>
                            </a:lnTo>
                            <a:lnTo>
                              <a:pt x="61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6" y="0"/>
                            </a:lnTo>
                            <a:lnTo>
                              <a:pt x="96" y="1"/>
                            </a:lnTo>
                            <a:lnTo>
                              <a:pt x="103" y="0"/>
                            </a:lnTo>
                            <a:lnTo>
                              <a:pt x="114" y="1"/>
                            </a:lnTo>
                            <a:lnTo>
                              <a:pt x="121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4" y="15"/>
                            </a:lnTo>
                            <a:lnTo>
                              <a:pt x="161" y="19"/>
                            </a:lnTo>
                            <a:lnTo>
                              <a:pt x="164" y="25"/>
                            </a:lnTo>
                            <a:lnTo>
                              <a:pt x="170" y="32"/>
                            </a:lnTo>
                            <a:lnTo>
                              <a:pt x="176" y="38"/>
                            </a:lnTo>
                            <a:lnTo>
                              <a:pt x="179" y="42"/>
                            </a:lnTo>
                            <a:lnTo>
                              <a:pt x="185" y="48"/>
                            </a:lnTo>
                            <a:lnTo>
                              <a:pt x="188" y="52"/>
                            </a:lnTo>
                            <a:lnTo>
                              <a:pt x="191" y="58"/>
                            </a:lnTo>
                            <a:lnTo>
                              <a:pt x="197" y="62"/>
                            </a:lnTo>
                            <a:lnTo>
                              <a:pt x="198" y="69"/>
                            </a:lnTo>
                            <a:lnTo>
                              <a:pt x="200" y="73"/>
                            </a:lnTo>
                            <a:lnTo>
                              <a:pt x="204" y="79"/>
                            </a:lnTo>
                            <a:lnTo>
                              <a:pt x="207" y="84"/>
                            </a:lnTo>
                            <a:lnTo>
                              <a:pt x="210" y="92"/>
                            </a:lnTo>
                            <a:lnTo>
                              <a:pt x="214" y="98"/>
                            </a:lnTo>
                            <a:lnTo>
                              <a:pt x="215" y="105"/>
                            </a:lnTo>
                            <a:lnTo>
                              <a:pt x="218" y="111"/>
                            </a:lnTo>
                            <a:lnTo>
                              <a:pt x="218" y="116"/>
                            </a:lnTo>
                            <a:lnTo>
                              <a:pt x="221" y="122"/>
                            </a:lnTo>
                            <a:lnTo>
                              <a:pt x="222" y="126"/>
                            </a:lnTo>
                            <a:lnTo>
                              <a:pt x="223" y="133"/>
                            </a:lnTo>
                            <a:lnTo>
                              <a:pt x="226" y="137"/>
                            </a:lnTo>
                            <a:lnTo>
                              <a:pt x="226" y="144"/>
                            </a:lnTo>
                            <a:lnTo>
                              <a:pt x="227" y="148"/>
                            </a:lnTo>
                            <a:lnTo>
                              <a:pt x="228" y="155"/>
                            </a:lnTo>
                            <a:lnTo>
                              <a:pt x="231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01" name="Shape 610"/>
                      <p:cNvSpPr/>
                      <p:nvPr/>
                    </p:nvSpPr>
                    <p:spPr>
                      <a:xfrm rot="-1080000">
                        <a:off x="3999" y="1813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94" name="Shape 611"/>
                  <p:cNvGrpSpPr/>
                  <p:nvPr/>
                </p:nvGrpSpPr>
                <p:grpSpPr>
                  <a:xfrm>
                    <a:off x="2685" y="728"/>
                    <a:ext cx="133" cy="58"/>
                    <a:chOff x="1612" y="2055"/>
                    <a:chExt cx="221" cy="105"/>
                  </a:xfrm>
                </p:grpSpPr>
                <p:sp>
                  <p:nvSpPr>
                    <p:cNvPr id="70" name="Shape 612"/>
                    <p:cNvSpPr/>
                    <p:nvPr/>
                  </p:nvSpPr>
                  <p:spPr>
                    <a:xfrm>
                      <a:off x="1613" y="2060"/>
                      <a:ext cx="216" cy="100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" name="Shape 613"/>
                    <p:cNvSpPr/>
                    <p:nvPr/>
                  </p:nvSpPr>
                  <p:spPr>
                    <a:xfrm>
                      <a:off x="1667" y="2084"/>
                      <a:ext cx="112" cy="43"/>
                    </a:xfrm>
                    <a:prstGeom prst="ellipse">
                      <a:avLst/>
                    </a:prstGeom>
                    <a:solidFill>
                      <a:srgbClr val="996633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72" name="Shape 614"/>
                    <p:cNvCxnSpPr/>
                    <p:nvPr/>
                  </p:nvCxnSpPr>
                  <p:spPr>
                    <a:xfrm rot="10800000" flipH="1">
                      <a:off x="1662" y="2101"/>
                      <a:ext cx="120" cy="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" name="Shape 615"/>
                    <p:cNvCxnSpPr/>
                    <p:nvPr/>
                  </p:nvCxnSpPr>
                  <p:spPr>
                    <a:xfrm flipH="1">
                      <a:off x="1706" y="2104"/>
                      <a:ext cx="11" cy="2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" name="Shape 616"/>
                    <p:cNvCxnSpPr/>
                    <p:nvPr/>
                  </p:nvCxnSpPr>
                  <p:spPr>
                    <a:xfrm rot="10800000">
                      <a:off x="1689" y="2084"/>
                      <a:ext cx="23" cy="18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" name="Shape 617"/>
                    <p:cNvCxnSpPr/>
                    <p:nvPr/>
                  </p:nvCxnSpPr>
                  <p:spPr>
                    <a:xfrm flipH="1">
                      <a:off x="1670" y="2123"/>
                      <a:ext cx="14" cy="33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" name="Shape 618"/>
                    <p:cNvCxnSpPr/>
                    <p:nvPr/>
                  </p:nvCxnSpPr>
                  <p:spPr>
                    <a:xfrm>
                      <a:off x="1755" y="2129"/>
                      <a:ext cx="15" cy="27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7" name="Shape 619"/>
                    <p:cNvCxnSpPr/>
                    <p:nvPr/>
                  </p:nvCxnSpPr>
                  <p:spPr>
                    <a:xfrm>
                      <a:off x="1771" y="2089"/>
                      <a:ext cx="62" cy="18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8" name="Shape 620"/>
                    <p:cNvCxnSpPr/>
                    <p:nvPr/>
                  </p:nvCxnSpPr>
                  <p:spPr>
                    <a:xfrm rot="10800000" flipH="1">
                      <a:off x="1612" y="2084"/>
                      <a:ext cx="71" cy="19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" name="Shape 621"/>
                    <p:cNvCxnSpPr/>
                    <p:nvPr/>
                  </p:nvCxnSpPr>
                  <p:spPr>
                    <a:xfrm>
                      <a:off x="1701" y="2055"/>
                      <a:ext cx="19" cy="22"/>
                    </a:xfrm>
                    <a:prstGeom prst="straightConnector1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834" name="Shape 622"/>
                  <p:cNvGrpSpPr/>
                  <p:nvPr/>
                </p:nvGrpSpPr>
                <p:grpSpPr>
                  <a:xfrm>
                    <a:off x="1774" y="960"/>
                    <a:ext cx="227" cy="136"/>
                    <a:chOff x="1696" y="1038"/>
                    <a:chExt cx="227" cy="136"/>
                  </a:xfrm>
                </p:grpSpPr>
                <p:sp>
                  <p:nvSpPr>
                    <p:cNvPr id="63" name="Shape 623"/>
                    <p:cNvSpPr/>
                    <p:nvPr/>
                  </p:nvSpPr>
                  <p:spPr>
                    <a:xfrm rot="-4620000" flipH="1">
                      <a:off x="1742" y="992"/>
                      <a:ext cx="136" cy="227"/>
                    </a:xfrm>
                    <a:prstGeom prst="ellipse">
                      <a:avLst/>
                    </a:prstGeom>
                    <a:solidFill>
                      <a:srgbClr val="494429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835" name="Shape 624"/>
                    <p:cNvGrpSpPr/>
                    <p:nvPr/>
                  </p:nvGrpSpPr>
                  <p:grpSpPr>
                    <a:xfrm>
                      <a:off x="1736" y="1055"/>
                      <a:ext cx="159" cy="73"/>
                      <a:chOff x="2706" y="2938"/>
                      <a:chExt cx="261" cy="132"/>
                    </a:xfrm>
                  </p:grpSpPr>
                  <p:sp>
                    <p:nvSpPr>
                      <p:cNvPr id="65" name="Shape 625"/>
                      <p:cNvSpPr/>
                      <p:nvPr/>
                    </p:nvSpPr>
                    <p:spPr>
                      <a:xfrm>
                        <a:off x="2706" y="2938"/>
                        <a:ext cx="64" cy="8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65" h="84" extrusionOk="0">
                            <a:moveTo>
                              <a:pt x="32" y="78"/>
                            </a:moveTo>
                            <a:lnTo>
                              <a:pt x="25" y="69"/>
                            </a:lnTo>
                            <a:lnTo>
                              <a:pt x="20" y="62"/>
                            </a:lnTo>
                            <a:lnTo>
                              <a:pt x="16" y="55"/>
                            </a:lnTo>
                            <a:lnTo>
                              <a:pt x="11" y="48"/>
                            </a:lnTo>
                            <a:lnTo>
                              <a:pt x="7" y="41"/>
                            </a:lnTo>
                            <a:lnTo>
                              <a:pt x="3" y="34"/>
                            </a:lnTo>
                            <a:lnTo>
                              <a:pt x="0" y="26"/>
                            </a:lnTo>
                            <a:lnTo>
                              <a:pt x="4" y="22"/>
                            </a:lnTo>
                            <a:lnTo>
                              <a:pt x="7" y="17"/>
                            </a:lnTo>
                            <a:lnTo>
                              <a:pt x="11" y="16"/>
                            </a:lnTo>
                            <a:lnTo>
                              <a:pt x="15" y="14"/>
                            </a:lnTo>
                            <a:lnTo>
                              <a:pt x="20" y="11"/>
                            </a:lnTo>
                            <a:lnTo>
                              <a:pt x="23" y="9"/>
                            </a:lnTo>
                            <a:lnTo>
                              <a:pt x="27" y="6"/>
                            </a:lnTo>
                            <a:lnTo>
                              <a:pt x="32" y="4"/>
                            </a:lnTo>
                            <a:lnTo>
                              <a:pt x="36" y="1"/>
                            </a:lnTo>
                            <a:lnTo>
                              <a:pt x="40" y="0"/>
                            </a:lnTo>
                            <a:lnTo>
                              <a:pt x="45" y="0"/>
                            </a:lnTo>
                            <a:lnTo>
                              <a:pt x="51" y="2"/>
                            </a:lnTo>
                            <a:lnTo>
                              <a:pt x="58" y="9"/>
                            </a:lnTo>
                            <a:lnTo>
                              <a:pt x="62" y="16"/>
                            </a:lnTo>
                            <a:lnTo>
                              <a:pt x="64" y="24"/>
                            </a:lnTo>
                            <a:lnTo>
                              <a:pt x="63" y="31"/>
                            </a:lnTo>
                            <a:lnTo>
                              <a:pt x="61" y="36"/>
                            </a:lnTo>
                            <a:lnTo>
                              <a:pt x="57" y="42"/>
                            </a:lnTo>
                            <a:lnTo>
                              <a:pt x="56" y="50"/>
                            </a:lnTo>
                            <a:lnTo>
                              <a:pt x="53" y="55"/>
                            </a:lnTo>
                            <a:lnTo>
                              <a:pt x="53" y="63"/>
                            </a:lnTo>
                            <a:lnTo>
                              <a:pt x="50" y="68"/>
                            </a:lnTo>
                            <a:lnTo>
                              <a:pt x="47" y="75"/>
                            </a:lnTo>
                            <a:lnTo>
                              <a:pt x="46" y="83"/>
                            </a:lnTo>
                            <a:lnTo>
                              <a:pt x="32" y="78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6" name="Shape 626"/>
                      <p:cNvSpPr/>
                      <p:nvPr/>
                    </p:nvSpPr>
                    <p:spPr>
                      <a:xfrm>
                        <a:off x="2747" y="2944"/>
                        <a:ext cx="81" cy="9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2" h="98" extrusionOk="0">
                            <a:moveTo>
                              <a:pt x="36" y="92"/>
                            </a:moveTo>
                            <a:lnTo>
                              <a:pt x="28" y="82"/>
                            </a:lnTo>
                            <a:lnTo>
                              <a:pt x="23" y="74"/>
                            </a:lnTo>
                            <a:lnTo>
                              <a:pt x="16" y="68"/>
                            </a:lnTo>
                            <a:lnTo>
                              <a:pt x="13" y="59"/>
                            </a:lnTo>
                            <a:lnTo>
                              <a:pt x="7" y="52"/>
                            </a:lnTo>
                            <a:lnTo>
                              <a:pt x="2" y="43"/>
                            </a:lnTo>
                            <a:lnTo>
                              <a:pt x="0" y="34"/>
                            </a:lnTo>
                            <a:lnTo>
                              <a:pt x="6" y="31"/>
                            </a:lnTo>
                            <a:lnTo>
                              <a:pt x="9" y="25"/>
                            </a:lnTo>
                            <a:lnTo>
                              <a:pt x="15" y="22"/>
                            </a:lnTo>
                            <a:lnTo>
                              <a:pt x="20" y="19"/>
                            </a:lnTo>
                            <a:lnTo>
                              <a:pt x="25" y="16"/>
                            </a:lnTo>
                            <a:lnTo>
                              <a:pt x="30" y="13"/>
                            </a:lnTo>
                            <a:lnTo>
                              <a:pt x="35" y="10"/>
                            </a:lnTo>
                            <a:lnTo>
                              <a:pt x="41" y="8"/>
                            </a:lnTo>
                            <a:lnTo>
                              <a:pt x="47" y="4"/>
                            </a:lnTo>
                            <a:lnTo>
                              <a:pt x="52" y="1"/>
                            </a:lnTo>
                            <a:lnTo>
                              <a:pt x="59" y="0"/>
                            </a:lnTo>
                            <a:lnTo>
                              <a:pt x="68" y="2"/>
                            </a:lnTo>
                            <a:lnTo>
                              <a:pt x="73" y="10"/>
                            </a:lnTo>
                            <a:lnTo>
                              <a:pt x="78" y="18"/>
                            </a:lnTo>
                            <a:lnTo>
                              <a:pt x="81" y="27"/>
                            </a:lnTo>
                            <a:lnTo>
                              <a:pt x="79" y="35"/>
                            </a:lnTo>
                            <a:lnTo>
                              <a:pt x="75" y="41"/>
                            </a:lnTo>
                            <a:lnTo>
                              <a:pt x="69" y="47"/>
                            </a:lnTo>
                            <a:lnTo>
                              <a:pt x="69" y="58"/>
                            </a:lnTo>
                            <a:lnTo>
                              <a:pt x="64" y="64"/>
                            </a:lnTo>
                            <a:lnTo>
                              <a:pt x="62" y="72"/>
                            </a:lnTo>
                            <a:lnTo>
                              <a:pt x="60" y="78"/>
                            </a:lnTo>
                            <a:lnTo>
                              <a:pt x="55" y="87"/>
                            </a:lnTo>
                            <a:lnTo>
                              <a:pt x="52" y="97"/>
                            </a:lnTo>
                            <a:lnTo>
                              <a:pt x="36" y="92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7" name="Shape 627"/>
                      <p:cNvSpPr/>
                      <p:nvPr/>
                    </p:nvSpPr>
                    <p:spPr>
                      <a:xfrm>
                        <a:off x="2797" y="2961"/>
                        <a:ext cx="83" cy="9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4" h="99" extrusionOk="0">
                            <a:moveTo>
                              <a:pt x="35" y="94"/>
                            </a:moveTo>
                            <a:lnTo>
                              <a:pt x="28" y="83"/>
                            </a:lnTo>
                            <a:lnTo>
                              <a:pt x="23" y="75"/>
                            </a:lnTo>
                            <a:lnTo>
                              <a:pt x="17" y="69"/>
                            </a:lnTo>
                            <a:lnTo>
                              <a:pt x="12" y="60"/>
                            </a:lnTo>
                            <a:lnTo>
                              <a:pt x="8" y="52"/>
                            </a:lnTo>
                            <a:lnTo>
                              <a:pt x="2" y="45"/>
                            </a:lnTo>
                            <a:lnTo>
                              <a:pt x="0" y="35"/>
                            </a:lnTo>
                            <a:lnTo>
                              <a:pt x="6" y="32"/>
                            </a:lnTo>
                            <a:lnTo>
                              <a:pt x="9" y="26"/>
                            </a:lnTo>
                            <a:lnTo>
                              <a:pt x="14" y="24"/>
                            </a:lnTo>
                            <a:lnTo>
                              <a:pt x="20" y="20"/>
                            </a:lnTo>
                            <a:lnTo>
                              <a:pt x="26" y="16"/>
                            </a:lnTo>
                            <a:lnTo>
                              <a:pt x="30" y="14"/>
                            </a:lnTo>
                            <a:lnTo>
                              <a:pt x="37" y="10"/>
                            </a:lnTo>
                            <a:lnTo>
                              <a:pt x="42" y="8"/>
                            </a:lnTo>
                            <a:lnTo>
                              <a:pt x="47" y="4"/>
                            </a:lnTo>
                            <a:lnTo>
                              <a:pt x="53" y="1"/>
                            </a:lnTo>
                            <a:lnTo>
                              <a:pt x="60" y="0"/>
                            </a:lnTo>
                            <a:lnTo>
                              <a:pt x="68" y="2"/>
                            </a:lnTo>
                            <a:lnTo>
                              <a:pt x="75" y="11"/>
                            </a:lnTo>
                            <a:lnTo>
                              <a:pt x="80" y="17"/>
                            </a:lnTo>
                            <a:lnTo>
                              <a:pt x="83" y="26"/>
                            </a:lnTo>
                            <a:lnTo>
                              <a:pt x="80" y="36"/>
                            </a:lnTo>
                            <a:lnTo>
                              <a:pt x="76" y="41"/>
                            </a:lnTo>
                            <a:lnTo>
                              <a:pt x="70" y="48"/>
                            </a:lnTo>
                            <a:lnTo>
                              <a:pt x="70" y="60"/>
                            </a:lnTo>
                            <a:lnTo>
                              <a:pt x="66" y="66"/>
                            </a:lnTo>
                            <a:lnTo>
                              <a:pt x="64" y="74"/>
                            </a:lnTo>
                            <a:lnTo>
                              <a:pt x="59" y="80"/>
                            </a:lnTo>
                            <a:lnTo>
                              <a:pt x="56" y="89"/>
                            </a:lnTo>
                            <a:lnTo>
                              <a:pt x="54" y="98"/>
                            </a:lnTo>
                            <a:lnTo>
                              <a:pt x="35" y="94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8" name="Shape 628"/>
                      <p:cNvSpPr/>
                      <p:nvPr/>
                    </p:nvSpPr>
                    <p:spPr>
                      <a:xfrm>
                        <a:off x="2851" y="2970"/>
                        <a:ext cx="83" cy="9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4" h="99" extrusionOk="0">
                            <a:moveTo>
                              <a:pt x="37" y="94"/>
                            </a:moveTo>
                            <a:lnTo>
                              <a:pt x="28" y="83"/>
                            </a:lnTo>
                            <a:lnTo>
                              <a:pt x="24" y="75"/>
                            </a:lnTo>
                            <a:lnTo>
                              <a:pt x="18" y="69"/>
                            </a:lnTo>
                            <a:lnTo>
                              <a:pt x="13" y="59"/>
                            </a:lnTo>
                            <a:lnTo>
                              <a:pt x="8" y="52"/>
                            </a:lnTo>
                            <a:lnTo>
                              <a:pt x="3" y="43"/>
                            </a:lnTo>
                            <a:lnTo>
                              <a:pt x="0" y="34"/>
                            </a:lnTo>
                            <a:lnTo>
                              <a:pt x="5" y="31"/>
                            </a:lnTo>
                            <a:lnTo>
                              <a:pt x="9" y="25"/>
                            </a:lnTo>
                            <a:lnTo>
                              <a:pt x="14" y="22"/>
                            </a:lnTo>
                            <a:lnTo>
                              <a:pt x="20" y="19"/>
                            </a:lnTo>
                            <a:lnTo>
                              <a:pt x="26" y="16"/>
                            </a:lnTo>
                            <a:lnTo>
                              <a:pt x="31" y="12"/>
                            </a:lnTo>
                            <a:lnTo>
                              <a:pt x="37" y="9"/>
                            </a:lnTo>
                            <a:lnTo>
                              <a:pt x="42" y="6"/>
                            </a:lnTo>
                            <a:lnTo>
                              <a:pt x="47" y="3"/>
                            </a:lnTo>
                            <a:lnTo>
                              <a:pt x="53" y="0"/>
                            </a:lnTo>
                            <a:lnTo>
                              <a:pt x="59" y="0"/>
                            </a:lnTo>
                            <a:lnTo>
                              <a:pt x="68" y="2"/>
                            </a:lnTo>
                            <a:lnTo>
                              <a:pt x="75" y="9"/>
                            </a:lnTo>
                            <a:lnTo>
                              <a:pt x="79" y="17"/>
                            </a:lnTo>
                            <a:lnTo>
                              <a:pt x="83" y="27"/>
                            </a:lnTo>
                            <a:lnTo>
                              <a:pt x="80" y="36"/>
                            </a:lnTo>
                            <a:lnTo>
                              <a:pt x="76" y="41"/>
                            </a:lnTo>
                            <a:lnTo>
                              <a:pt x="71" y="47"/>
                            </a:lnTo>
                            <a:lnTo>
                              <a:pt x="70" y="59"/>
                            </a:lnTo>
                            <a:lnTo>
                              <a:pt x="66" y="66"/>
                            </a:lnTo>
                            <a:lnTo>
                              <a:pt x="64" y="74"/>
                            </a:lnTo>
                            <a:lnTo>
                              <a:pt x="60" y="80"/>
                            </a:lnTo>
                            <a:lnTo>
                              <a:pt x="56" y="89"/>
                            </a:lnTo>
                            <a:lnTo>
                              <a:pt x="53" y="98"/>
                            </a:lnTo>
                            <a:lnTo>
                              <a:pt x="37" y="94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9" name="Shape 629"/>
                      <p:cNvSpPr/>
                      <p:nvPr/>
                    </p:nvSpPr>
                    <p:spPr>
                      <a:xfrm>
                        <a:off x="2900" y="2987"/>
                        <a:ext cx="67" cy="8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68" h="84" extrusionOk="0">
                            <a:moveTo>
                              <a:pt x="32" y="78"/>
                            </a:moveTo>
                            <a:lnTo>
                              <a:pt x="25" y="68"/>
                            </a:lnTo>
                            <a:lnTo>
                              <a:pt x="21" y="61"/>
                            </a:lnTo>
                            <a:lnTo>
                              <a:pt x="16" y="55"/>
                            </a:lnTo>
                            <a:lnTo>
                              <a:pt x="12" y="48"/>
                            </a:lnTo>
                            <a:lnTo>
                              <a:pt x="7" y="42"/>
                            </a:lnTo>
                            <a:lnTo>
                              <a:pt x="3" y="33"/>
                            </a:lnTo>
                            <a:lnTo>
                              <a:pt x="0" y="26"/>
                            </a:lnTo>
                            <a:lnTo>
                              <a:pt x="4" y="23"/>
                            </a:lnTo>
                            <a:lnTo>
                              <a:pt x="7" y="18"/>
                            </a:lnTo>
                            <a:lnTo>
                              <a:pt x="12" y="16"/>
                            </a:lnTo>
                            <a:lnTo>
                              <a:pt x="16" y="13"/>
                            </a:lnTo>
                            <a:lnTo>
                              <a:pt x="19" y="11"/>
                            </a:lnTo>
                            <a:lnTo>
                              <a:pt x="24" y="10"/>
                            </a:lnTo>
                            <a:lnTo>
                              <a:pt x="28" y="6"/>
                            </a:lnTo>
                            <a:lnTo>
                              <a:pt x="33" y="5"/>
                            </a:lnTo>
                            <a:lnTo>
                              <a:pt x="37" y="1"/>
                            </a:lnTo>
                            <a:lnTo>
                              <a:pt x="41" y="0"/>
                            </a:lnTo>
                            <a:lnTo>
                              <a:pt x="47" y="0"/>
                            </a:lnTo>
                            <a:lnTo>
                              <a:pt x="53" y="2"/>
                            </a:lnTo>
                            <a:lnTo>
                              <a:pt x="58" y="8"/>
                            </a:lnTo>
                            <a:lnTo>
                              <a:pt x="63" y="15"/>
                            </a:lnTo>
                            <a:lnTo>
                              <a:pt x="67" y="23"/>
                            </a:lnTo>
                            <a:lnTo>
                              <a:pt x="65" y="30"/>
                            </a:lnTo>
                            <a:lnTo>
                              <a:pt x="62" y="35"/>
                            </a:lnTo>
                            <a:lnTo>
                              <a:pt x="58" y="41"/>
                            </a:lnTo>
                            <a:lnTo>
                              <a:pt x="58" y="51"/>
                            </a:lnTo>
                            <a:lnTo>
                              <a:pt x="55" y="55"/>
                            </a:lnTo>
                            <a:lnTo>
                              <a:pt x="53" y="62"/>
                            </a:lnTo>
                            <a:lnTo>
                              <a:pt x="51" y="68"/>
                            </a:lnTo>
                            <a:lnTo>
                              <a:pt x="47" y="75"/>
                            </a:lnTo>
                            <a:lnTo>
                              <a:pt x="46" y="83"/>
                            </a:lnTo>
                            <a:lnTo>
                              <a:pt x="32" y="78"/>
                            </a:lnTo>
                          </a:path>
                        </a:pathLst>
                      </a:custGeom>
                      <a:solidFill>
                        <a:srgbClr val="B2B2B2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836" name="Shape 630"/>
                  <p:cNvGrpSpPr/>
                  <p:nvPr/>
                </p:nvGrpSpPr>
                <p:grpSpPr>
                  <a:xfrm rot="-460113">
                    <a:off x="463" y="1132"/>
                    <a:ext cx="1119" cy="643"/>
                    <a:chOff x="191" y="1103"/>
                    <a:chExt cx="1119" cy="643"/>
                  </a:xfrm>
                </p:grpSpPr>
                <p:sp>
                  <p:nvSpPr>
                    <p:cNvPr id="61" name="Shape 631"/>
                    <p:cNvSpPr/>
                    <p:nvPr/>
                  </p:nvSpPr>
                  <p:spPr>
                    <a:xfrm>
                      <a:off x="333" y="1103"/>
                      <a:ext cx="977" cy="6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6" h="637" extrusionOk="0">
                          <a:moveTo>
                            <a:pt x="0" y="25"/>
                          </a:moveTo>
                          <a:cubicBezTo>
                            <a:pt x="34" y="8"/>
                            <a:pt x="64" y="6"/>
                            <a:pt x="102" y="1"/>
                          </a:cubicBezTo>
                          <a:cubicBezTo>
                            <a:pt x="158" y="4"/>
                            <a:pt x="231" y="0"/>
                            <a:pt x="288" y="19"/>
                          </a:cubicBezTo>
                          <a:cubicBezTo>
                            <a:pt x="305" y="45"/>
                            <a:pt x="302" y="65"/>
                            <a:pt x="276" y="85"/>
                          </a:cubicBezTo>
                          <a:cubicBezTo>
                            <a:pt x="265" y="94"/>
                            <a:pt x="240" y="109"/>
                            <a:pt x="240" y="109"/>
                          </a:cubicBezTo>
                          <a:cubicBezTo>
                            <a:pt x="183" y="195"/>
                            <a:pt x="401" y="174"/>
                            <a:pt x="420" y="175"/>
                          </a:cubicBezTo>
                          <a:cubicBezTo>
                            <a:pt x="429" y="201"/>
                            <a:pt x="425" y="217"/>
                            <a:pt x="402" y="235"/>
                          </a:cubicBezTo>
                          <a:cubicBezTo>
                            <a:pt x="391" y="244"/>
                            <a:pt x="366" y="259"/>
                            <a:pt x="366" y="259"/>
                          </a:cubicBezTo>
                          <a:cubicBezTo>
                            <a:pt x="355" y="276"/>
                            <a:pt x="337" y="304"/>
                            <a:pt x="354" y="325"/>
                          </a:cubicBezTo>
                          <a:cubicBezTo>
                            <a:pt x="364" y="337"/>
                            <a:pt x="403" y="342"/>
                            <a:pt x="414" y="343"/>
                          </a:cubicBezTo>
                          <a:cubicBezTo>
                            <a:pt x="488" y="346"/>
                            <a:pt x="562" y="347"/>
                            <a:pt x="636" y="349"/>
                          </a:cubicBezTo>
                          <a:cubicBezTo>
                            <a:pt x="642" y="353"/>
                            <a:pt x="650" y="355"/>
                            <a:pt x="654" y="361"/>
                          </a:cubicBezTo>
                          <a:cubicBezTo>
                            <a:pt x="661" y="372"/>
                            <a:pt x="666" y="397"/>
                            <a:pt x="666" y="397"/>
                          </a:cubicBezTo>
                          <a:cubicBezTo>
                            <a:pt x="658" y="438"/>
                            <a:pt x="636" y="473"/>
                            <a:pt x="594" y="487"/>
                          </a:cubicBezTo>
                          <a:cubicBezTo>
                            <a:pt x="577" y="504"/>
                            <a:pt x="564" y="525"/>
                            <a:pt x="546" y="541"/>
                          </a:cubicBezTo>
                          <a:cubicBezTo>
                            <a:pt x="451" y="624"/>
                            <a:pt x="324" y="631"/>
                            <a:pt x="204" y="637"/>
                          </a:cubicBezTo>
                          <a:cubicBezTo>
                            <a:pt x="194" y="633"/>
                            <a:pt x="180" y="634"/>
                            <a:pt x="174" y="625"/>
                          </a:cubicBezTo>
                          <a:cubicBezTo>
                            <a:pt x="158" y="602"/>
                            <a:pt x="146" y="514"/>
                            <a:pt x="138" y="481"/>
                          </a:cubicBezTo>
                          <a:cubicBezTo>
                            <a:pt x="122" y="418"/>
                            <a:pt x="112" y="352"/>
                            <a:pt x="96" y="289"/>
                          </a:cubicBezTo>
                          <a:cubicBezTo>
                            <a:pt x="83" y="238"/>
                            <a:pt x="57" y="184"/>
                            <a:pt x="48" y="133"/>
                          </a:cubicBezTo>
                          <a:cubicBezTo>
                            <a:pt x="46" y="121"/>
                            <a:pt x="47" y="108"/>
                            <a:pt x="42" y="97"/>
                          </a:cubicBezTo>
                          <a:cubicBezTo>
                            <a:pt x="32" y="72"/>
                            <a:pt x="11" y="51"/>
                            <a:pt x="0" y="2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" name="Shape 632"/>
                    <p:cNvSpPr/>
                    <p:nvPr/>
                  </p:nvSpPr>
                  <p:spPr>
                    <a:xfrm>
                      <a:off x="191" y="1110"/>
                      <a:ext cx="1032" cy="6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6" h="637" extrusionOk="0">
                          <a:moveTo>
                            <a:pt x="0" y="25"/>
                          </a:moveTo>
                          <a:cubicBezTo>
                            <a:pt x="34" y="8"/>
                            <a:pt x="64" y="6"/>
                            <a:pt x="102" y="1"/>
                          </a:cubicBezTo>
                          <a:cubicBezTo>
                            <a:pt x="158" y="4"/>
                            <a:pt x="231" y="0"/>
                            <a:pt x="288" y="19"/>
                          </a:cubicBezTo>
                          <a:cubicBezTo>
                            <a:pt x="305" y="45"/>
                            <a:pt x="302" y="65"/>
                            <a:pt x="276" y="85"/>
                          </a:cubicBezTo>
                          <a:cubicBezTo>
                            <a:pt x="265" y="94"/>
                            <a:pt x="240" y="109"/>
                            <a:pt x="240" y="109"/>
                          </a:cubicBezTo>
                          <a:cubicBezTo>
                            <a:pt x="183" y="195"/>
                            <a:pt x="401" y="174"/>
                            <a:pt x="420" y="175"/>
                          </a:cubicBezTo>
                          <a:cubicBezTo>
                            <a:pt x="429" y="201"/>
                            <a:pt x="425" y="217"/>
                            <a:pt x="402" y="235"/>
                          </a:cubicBezTo>
                          <a:cubicBezTo>
                            <a:pt x="391" y="244"/>
                            <a:pt x="366" y="259"/>
                            <a:pt x="366" y="259"/>
                          </a:cubicBezTo>
                          <a:cubicBezTo>
                            <a:pt x="355" y="276"/>
                            <a:pt x="337" y="304"/>
                            <a:pt x="354" y="325"/>
                          </a:cubicBezTo>
                          <a:cubicBezTo>
                            <a:pt x="364" y="337"/>
                            <a:pt x="403" y="342"/>
                            <a:pt x="414" y="343"/>
                          </a:cubicBezTo>
                          <a:cubicBezTo>
                            <a:pt x="488" y="346"/>
                            <a:pt x="562" y="347"/>
                            <a:pt x="636" y="349"/>
                          </a:cubicBezTo>
                          <a:cubicBezTo>
                            <a:pt x="642" y="353"/>
                            <a:pt x="650" y="355"/>
                            <a:pt x="654" y="361"/>
                          </a:cubicBezTo>
                          <a:cubicBezTo>
                            <a:pt x="661" y="372"/>
                            <a:pt x="666" y="397"/>
                            <a:pt x="666" y="397"/>
                          </a:cubicBezTo>
                          <a:cubicBezTo>
                            <a:pt x="658" y="438"/>
                            <a:pt x="636" y="473"/>
                            <a:pt x="594" y="487"/>
                          </a:cubicBezTo>
                          <a:cubicBezTo>
                            <a:pt x="577" y="504"/>
                            <a:pt x="564" y="525"/>
                            <a:pt x="546" y="541"/>
                          </a:cubicBezTo>
                          <a:cubicBezTo>
                            <a:pt x="451" y="624"/>
                            <a:pt x="324" y="631"/>
                            <a:pt x="204" y="637"/>
                          </a:cubicBezTo>
                          <a:cubicBezTo>
                            <a:pt x="194" y="633"/>
                            <a:pt x="180" y="634"/>
                            <a:pt x="174" y="625"/>
                          </a:cubicBezTo>
                          <a:cubicBezTo>
                            <a:pt x="158" y="602"/>
                            <a:pt x="146" y="514"/>
                            <a:pt x="138" y="481"/>
                          </a:cubicBezTo>
                          <a:cubicBezTo>
                            <a:pt x="122" y="418"/>
                            <a:pt x="112" y="352"/>
                            <a:pt x="96" y="289"/>
                          </a:cubicBezTo>
                          <a:cubicBezTo>
                            <a:pt x="83" y="238"/>
                            <a:pt x="57" y="184"/>
                            <a:pt x="48" y="133"/>
                          </a:cubicBezTo>
                          <a:cubicBezTo>
                            <a:pt x="46" y="121"/>
                            <a:pt x="47" y="108"/>
                            <a:pt x="42" y="97"/>
                          </a:cubicBezTo>
                          <a:cubicBezTo>
                            <a:pt x="32" y="72"/>
                            <a:pt x="11" y="51"/>
                            <a:pt x="0" y="25"/>
                          </a:cubicBezTo>
                          <a:close/>
                        </a:path>
                      </a:pathLst>
                    </a:custGeom>
                    <a:solidFill>
                      <a:srgbClr val="244061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42" name="Shape 633"/>
                  <p:cNvGrpSpPr/>
                  <p:nvPr/>
                </p:nvGrpSpPr>
                <p:grpSpPr>
                  <a:xfrm>
                    <a:off x="1680" y="816"/>
                    <a:ext cx="280" cy="165"/>
                    <a:chOff x="2352" y="1584"/>
                    <a:chExt cx="280" cy="165"/>
                  </a:xfrm>
                </p:grpSpPr>
                <p:sp>
                  <p:nvSpPr>
                    <p:cNvPr id="59" name="Shape 634"/>
                    <p:cNvSpPr/>
                    <p:nvPr/>
                  </p:nvSpPr>
                  <p:spPr>
                    <a:xfrm>
                      <a:off x="2352" y="1584"/>
                      <a:ext cx="267" cy="1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1" h="301" extrusionOk="0">
                          <a:moveTo>
                            <a:pt x="133" y="249"/>
                          </a:moveTo>
                          <a:lnTo>
                            <a:pt x="107" y="235"/>
                          </a:lnTo>
                          <a:lnTo>
                            <a:pt x="94" y="230"/>
                          </a:lnTo>
                          <a:lnTo>
                            <a:pt x="81" y="226"/>
                          </a:lnTo>
                          <a:lnTo>
                            <a:pt x="73" y="212"/>
                          </a:lnTo>
                          <a:lnTo>
                            <a:pt x="69" y="198"/>
                          </a:lnTo>
                          <a:lnTo>
                            <a:pt x="64" y="184"/>
                          </a:lnTo>
                          <a:lnTo>
                            <a:pt x="73" y="170"/>
                          </a:lnTo>
                          <a:lnTo>
                            <a:pt x="86" y="166"/>
                          </a:lnTo>
                          <a:lnTo>
                            <a:pt x="99" y="166"/>
                          </a:lnTo>
                          <a:lnTo>
                            <a:pt x="86" y="175"/>
                          </a:lnTo>
                          <a:lnTo>
                            <a:pt x="77" y="156"/>
                          </a:lnTo>
                          <a:lnTo>
                            <a:pt x="77" y="143"/>
                          </a:lnTo>
                          <a:lnTo>
                            <a:pt x="86" y="124"/>
                          </a:lnTo>
                          <a:lnTo>
                            <a:pt x="103" y="115"/>
                          </a:lnTo>
                          <a:lnTo>
                            <a:pt x="120" y="115"/>
                          </a:lnTo>
                          <a:lnTo>
                            <a:pt x="133" y="115"/>
                          </a:lnTo>
                          <a:lnTo>
                            <a:pt x="120" y="115"/>
                          </a:lnTo>
                          <a:lnTo>
                            <a:pt x="112" y="101"/>
                          </a:lnTo>
                          <a:lnTo>
                            <a:pt x="107" y="87"/>
                          </a:lnTo>
                          <a:lnTo>
                            <a:pt x="107" y="73"/>
                          </a:lnTo>
                          <a:lnTo>
                            <a:pt x="120" y="69"/>
                          </a:lnTo>
                          <a:lnTo>
                            <a:pt x="138" y="69"/>
                          </a:lnTo>
                          <a:lnTo>
                            <a:pt x="155" y="69"/>
                          </a:lnTo>
                          <a:lnTo>
                            <a:pt x="168" y="78"/>
                          </a:lnTo>
                          <a:lnTo>
                            <a:pt x="172" y="64"/>
                          </a:lnTo>
                          <a:lnTo>
                            <a:pt x="185" y="60"/>
                          </a:lnTo>
                          <a:lnTo>
                            <a:pt x="194" y="78"/>
                          </a:lnTo>
                          <a:lnTo>
                            <a:pt x="198" y="96"/>
                          </a:lnTo>
                          <a:lnTo>
                            <a:pt x="211" y="96"/>
                          </a:lnTo>
                          <a:lnTo>
                            <a:pt x="224" y="96"/>
                          </a:lnTo>
                          <a:lnTo>
                            <a:pt x="237" y="87"/>
                          </a:lnTo>
                          <a:lnTo>
                            <a:pt x="237" y="73"/>
                          </a:lnTo>
                          <a:lnTo>
                            <a:pt x="220" y="78"/>
                          </a:lnTo>
                          <a:lnTo>
                            <a:pt x="211" y="92"/>
                          </a:lnTo>
                          <a:lnTo>
                            <a:pt x="215" y="110"/>
                          </a:lnTo>
                          <a:lnTo>
                            <a:pt x="215" y="124"/>
                          </a:lnTo>
                          <a:lnTo>
                            <a:pt x="194" y="147"/>
                          </a:lnTo>
                          <a:lnTo>
                            <a:pt x="181" y="156"/>
                          </a:lnTo>
                          <a:lnTo>
                            <a:pt x="163" y="166"/>
                          </a:lnTo>
                          <a:lnTo>
                            <a:pt x="146" y="166"/>
                          </a:lnTo>
                          <a:lnTo>
                            <a:pt x="133" y="156"/>
                          </a:lnTo>
                          <a:lnTo>
                            <a:pt x="133" y="143"/>
                          </a:lnTo>
                          <a:lnTo>
                            <a:pt x="138" y="129"/>
                          </a:lnTo>
                          <a:lnTo>
                            <a:pt x="155" y="115"/>
                          </a:lnTo>
                          <a:lnTo>
                            <a:pt x="176" y="138"/>
                          </a:lnTo>
                          <a:lnTo>
                            <a:pt x="176" y="152"/>
                          </a:lnTo>
                          <a:lnTo>
                            <a:pt x="159" y="152"/>
                          </a:lnTo>
                          <a:lnTo>
                            <a:pt x="138" y="156"/>
                          </a:lnTo>
                          <a:lnTo>
                            <a:pt x="120" y="152"/>
                          </a:lnTo>
                          <a:lnTo>
                            <a:pt x="107" y="147"/>
                          </a:lnTo>
                          <a:lnTo>
                            <a:pt x="94" y="138"/>
                          </a:lnTo>
                          <a:lnTo>
                            <a:pt x="73" y="124"/>
                          </a:lnTo>
                          <a:lnTo>
                            <a:pt x="64" y="106"/>
                          </a:lnTo>
                          <a:lnTo>
                            <a:pt x="60" y="92"/>
                          </a:lnTo>
                          <a:lnTo>
                            <a:pt x="60" y="73"/>
                          </a:lnTo>
                          <a:lnTo>
                            <a:pt x="73" y="73"/>
                          </a:lnTo>
                          <a:lnTo>
                            <a:pt x="103" y="83"/>
                          </a:lnTo>
                          <a:lnTo>
                            <a:pt x="129" y="92"/>
                          </a:lnTo>
                          <a:lnTo>
                            <a:pt x="133" y="106"/>
                          </a:lnTo>
                          <a:lnTo>
                            <a:pt x="133" y="120"/>
                          </a:lnTo>
                          <a:lnTo>
                            <a:pt x="129" y="147"/>
                          </a:lnTo>
                          <a:lnTo>
                            <a:pt x="116" y="161"/>
                          </a:lnTo>
                          <a:lnTo>
                            <a:pt x="103" y="175"/>
                          </a:lnTo>
                          <a:lnTo>
                            <a:pt x="103" y="189"/>
                          </a:lnTo>
                          <a:lnTo>
                            <a:pt x="116" y="198"/>
                          </a:lnTo>
                          <a:lnTo>
                            <a:pt x="211" y="203"/>
                          </a:lnTo>
                          <a:lnTo>
                            <a:pt x="241" y="203"/>
                          </a:lnTo>
                          <a:lnTo>
                            <a:pt x="232" y="175"/>
                          </a:lnTo>
                          <a:lnTo>
                            <a:pt x="228" y="156"/>
                          </a:lnTo>
                          <a:lnTo>
                            <a:pt x="215" y="143"/>
                          </a:lnTo>
                          <a:lnTo>
                            <a:pt x="198" y="156"/>
                          </a:lnTo>
                          <a:lnTo>
                            <a:pt x="194" y="180"/>
                          </a:lnTo>
                          <a:lnTo>
                            <a:pt x="194" y="198"/>
                          </a:lnTo>
                          <a:lnTo>
                            <a:pt x="185" y="221"/>
                          </a:lnTo>
                          <a:lnTo>
                            <a:pt x="168" y="230"/>
                          </a:lnTo>
                          <a:lnTo>
                            <a:pt x="150" y="240"/>
                          </a:lnTo>
                          <a:lnTo>
                            <a:pt x="159" y="221"/>
                          </a:lnTo>
                          <a:lnTo>
                            <a:pt x="176" y="207"/>
                          </a:lnTo>
                          <a:lnTo>
                            <a:pt x="194" y="212"/>
                          </a:lnTo>
                          <a:lnTo>
                            <a:pt x="202" y="226"/>
                          </a:lnTo>
                          <a:lnTo>
                            <a:pt x="215" y="235"/>
                          </a:lnTo>
                          <a:lnTo>
                            <a:pt x="224" y="258"/>
                          </a:lnTo>
                          <a:lnTo>
                            <a:pt x="245" y="263"/>
                          </a:lnTo>
                          <a:lnTo>
                            <a:pt x="258" y="240"/>
                          </a:lnTo>
                          <a:lnTo>
                            <a:pt x="263" y="221"/>
                          </a:lnTo>
                          <a:lnTo>
                            <a:pt x="245" y="221"/>
                          </a:lnTo>
                          <a:lnTo>
                            <a:pt x="232" y="221"/>
                          </a:lnTo>
                          <a:lnTo>
                            <a:pt x="254" y="216"/>
                          </a:lnTo>
                          <a:lnTo>
                            <a:pt x="271" y="226"/>
                          </a:lnTo>
                          <a:lnTo>
                            <a:pt x="284" y="240"/>
                          </a:lnTo>
                          <a:lnTo>
                            <a:pt x="306" y="263"/>
                          </a:lnTo>
                          <a:lnTo>
                            <a:pt x="297" y="281"/>
                          </a:lnTo>
                          <a:lnTo>
                            <a:pt x="284" y="286"/>
                          </a:lnTo>
                          <a:lnTo>
                            <a:pt x="267" y="286"/>
                          </a:lnTo>
                          <a:lnTo>
                            <a:pt x="241" y="281"/>
                          </a:lnTo>
                          <a:lnTo>
                            <a:pt x="224" y="276"/>
                          </a:lnTo>
                          <a:lnTo>
                            <a:pt x="211" y="272"/>
                          </a:lnTo>
                          <a:lnTo>
                            <a:pt x="198" y="267"/>
                          </a:lnTo>
                          <a:lnTo>
                            <a:pt x="185" y="258"/>
                          </a:lnTo>
                          <a:lnTo>
                            <a:pt x="159" y="263"/>
                          </a:lnTo>
                          <a:lnTo>
                            <a:pt x="142" y="267"/>
                          </a:lnTo>
                          <a:lnTo>
                            <a:pt x="120" y="267"/>
                          </a:lnTo>
                          <a:lnTo>
                            <a:pt x="107" y="267"/>
                          </a:lnTo>
                          <a:lnTo>
                            <a:pt x="94" y="244"/>
                          </a:lnTo>
                          <a:lnTo>
                            <a:pt x="94" y="230"/>
                          </a:lnTo>
                          <a:lnTo>
                            <a:pt x="94" y="216"/>
                          </a:lnTo>
                          <a:lnTo>
                            <a:pt x="90" y="235"/>
                          </a:lnTo>
                          <a:lnTo>
                            <a:pt x="77" y="244"/>
                          </a:lnTo>
                          <a:lnTo>
                            <a:pt x="64" y="244"/>
                          </a:lnTo>
                          <a:lnTo>
                            <a:pt x="51" y="216"/>
                          </a:lnTo>
                          <a:lnTo>
                            <a:pt x="51" y="203"/>
                          </a:lnTo>
                          <a:lnTo>
                            <a:pt x="60" y="189"/>
                          </a:lnTo>
                          <a:lnTo>
                            <a:pt x="73" y="180"/>
                          </a:lnTo>
                          <a:lnTo>
                            <a:pt x="73" y="166"/>
                          </a:lnTo>
                          <a:lnTo>
                            <a:pt x="77" y="152"/>
                          </a:lnTo>
                          <a:lnTo>
                            <a:pt x="73" y="138"/>
                          </a:lnTo>
                          <a:lnTo>
                            <a:pt x="60" y="133"/>
                          </a:lnTo>
                          <a:lnTo>
                            <a:pt x="47" y="138"/>
                          </a:lnTo>
                          <a:lnTo>
                            <a:pt x="69" y="133"/>
                          </a:lnTo>
                          <a:lnTo>
                            <a:pt x="90" y="129"/>
                          </a:lnTo>
                          <a:lnTo>
                            <a:pt x="99" y="106"/>
                          </a:lnTo>
                          <a:lnTo>
                            <a:pt x="90" y="92"/>
                          </a:lnTo>
                          <a:lnTo>
                            <a:pt x="69" y="92"/>
                          </a:lnTo>
                          <a:lnTo>
                            <a:pt x="47" y="87"/>
                          </a:lnTo>
                          <a:lnTo>
                            <a:pt x="43" y="69"/>
                          </a:lnTo>
                          <a:lnTo>
                            <a:pt x="43" y="50"/>
                          </a:lnTo>
                          <a:lnTo>
                            <a:pt x="56" y="50"/>
                          </a:lnTo>
                          <a:lnTo>
                            <a:pt x="69" y="50"/>
                          </a:lnTo>
                          <a:lnTo>
                            <a:pt x="90" y="64"/>
                          </a:lnTo>
                          <a:lnTo>
                            <a:pt x="103" y="78"/>
                          </a:lnTo>
                          <a:lnTo>
                            <a:pt x="116" y="73"/>
                          </a:lnTo>
                          <a:lnTo>
                            <a:pt x="125" y="50"/>
                          </a:lnTo>
                          <a:lnTo>
                            <a:pt x="138" y="46"/>
                          </a:lnTo>
                          <a:lnTo>
                            <a:pt x="155" y="36"/>
                          </a:lnTo>
                          <a:lnTo>
                            <a:pt x="168" y="32"/>
                          </a:lnTo>
                          <a:lnTo>
                            <a:pt x="163" y="13"/>
                          </a:lnTo>
                          <a:lnTo>
                            <a:pt x="155" y="27"/>
                          </a:lnTo>
                          <a:lnTo>
                            <a:pt x="159" y="41"/>
                          </a:lnTo>
                          <a:lnTo>
                            <a:pt x="168" y="60"/>
                          </a:lnTo>
                          <a:lnTo>
                            <a:pt x="168" y="73"/>
                          </a:lnTo>
                          <a:lnTo>
                            <a:pt x="181" y="87"/>
                          </a:lnTo>
                          <a:lnTo>
                            <a:pt x="194" y="87"/>
                          </a:lnTo>
                          <a:lnTo>
                            <a:pt x="207" y="87"/>
                          </a:lnTo>
                          <a:lnTo>
                            <a:pt x="215" y="69"/>
                          </a:lnTo>
                          <a:lnTo>
                            <a:pt x="228" y="46"/>
                          </a:lnTo>
                          <a:lnTo>
                            <a:pt x="241" y="46"/>
                          </a:lnTo>
                          <a:lnTo>
                            <a:pt x="254" y="41"/>
                          </a:lnTo>
                          <a:lnTo>
                            <a:pt x="254" y="64"/>
                          </a:lnTo>
                          <a:lnTo>
                            <a:pt x="232" y="78"/>
                          </a:lnTo>
                          <a:lnTo>
                            <a:pt x="215" y="83"/>
                          </a:lnTo>
                          <a:lnTo>
                            <a:pt x="228" y="92"/>
                          </a:lnTo>
                          <a:lnTo>
                            <a:pt x="245" y="92"/>
                          </a:lnTo>
                          <a:lnTo>
                            <a:pt x="271" y="87"/>
                          </a:lnTo>
                          <a:lnTo>
                            <a:pt x="280" y="73"/>
                          </a:lnTo>
                          <a:lnTo>
                            <a:pt x="289" y="87"/>
                          </a:lnTo>
                          <a:lnTo>
                            <a:pt x="289" y="101"/>
                          </a:lnTo>
                          <a:lnTo>
                            <a:pt x="284" y="124"/>
                          </a:lnTo>
                          <a:lnTo>
                            <a:pt x="271" y="129"/>
                          </a:lnTo>
                          <a:lnTo>
                            <a:pt x="250" y="129"/>
                          </a:lnTo>
                          <a:lnTo>
                            <a:pt x="237" y="129"/>
                          </a:lnTo>
                          <a:lnTo>
                            <a:pt x="250" y="120"/>
                          </a:lnTo>
                          <a:lnTo>
                            <a:pt x="263" y="120"/>
                          </a:lnTo>
                          <a:lnTo>
                            <a:pt x="289" y="147"/>
                          </a:lnTo>
                          <a:lnTo>
                            <a:pt x="310" y="161"/>
                          </a:lnTo>
                          <a:lnTo>
                            <a:pt x="319" y="147"/>
                          </a:lnTo>
                          <a:lnTo>
                            <a:pt x="319" y="120"/>
                          </a:lnTo>
                          <a:lnTo>
                            <a:pt x="319" y="106"/>
                          </a:lnTo>
                          <a:lnTo>
                            <a:pt x="306" y="92"/>
                          </a:lnTo>
                          <a:lnTo>
                            <a:pt x="293" y="101"/>
                          </a:lnTo>
                          <a:lnTo>
                            <a:pt x="280" y="120"/>
                          </a:lnTo>
                          <a:lnTo>
                            <a:pt x="263" y="129"/>
                          </a:lnTo>
                          <a:lnTo>
                            <a:pt x="254" y="110"/>
                          </a:lnTo>
                          <a:lnTo>
                            <a:pt x="263" y="96"/>
                          </a:lnTo>
                          <a:lnTo>
                            <a:pt x="276" y="96"/>
                          </a:lnTo>
                          <a:lnTo>
                            <a:pt x="301" y="101"/>
                          </a:lnTo>
                          <a:lnTo>
                            <a:pt x="319" y="115"/>
                          </a:lnTo>
                          <a:lnTo>
                            <a:pt x="327" y="129"/>
                          </a:lnTo>
                          <a:lnTo>
                            <a:pt x="310" y="152"/>
                          </a:lnTo>
                          <a:lnTo>
                            <a:pt x="289" y="166"/>
                          </a:lnTo>
                          <a:lnTo>
                            <a:pt x="276" y="175"/>
                          </a:lnTo>
                          <a:lnTo>
                            <a:pt x="263" y="184"/>
                          </a:lnTo>
                          <a:lnTo>
                            <a:pt x="237" y="180"/>
                          </a:lnTo>
                          <a:lnTo>
                            <a:pt x="224" y="170"/>
                          </a:lnTo>
                          <a:lnTo>
                            <a:pt x="224" y="156"/>
                          </a:lnTo>
                          <a:lnTo>
                            <a:pt x="237" y="152"/>
                          </a:lnTo>
                          <a:lnTo>
                            <a:pt x="254" y="152"/>
                          </a:lnTo>
                          <a:lnTo>
                            <a:pt x="271" y="184"/>
                          </a:lnTo>
                          <a:lnTo>
                            <a:pt x="276" y="198"/>
                          </a:lnTo>
                          <a:lnTo>
                            <a:pt x="289" y="198"/>
                          </a:lnTo>
                          <a:lnTo>
                            <a:pt x="289" y="212"/>
                          </a:lnTo>
                          <a:lnTo>
                            <a:pt x="293" y="230"/>
                          </a:lnTo>
                          <a:lnTo>
                            <a:pt x="306" y="235"/>
                          </a:lnTo>
                          <a:lnTo>
                            <a:pt x="323" y="230"/>
                          </a:lnTo>
                          <a:lnTo>
                            <a:pt x="336" y="226"/>
                          </a:lnTo>
                          <a:lnTo>
                            <a:pt x="336" y="212"/>
                          </a:lnTo>
                          <a:lnTo>
                            <a:pt x="358" y="244"/>
                          </a:lnTo>
                          <a:lnTo>
                            <a:pt x="358" y="258"/>
                          </a:lnTo>
                          <a:lnTo>
                            <a:pt x="336" y="267"/>
                          </a:lnTo>
                          <a:lnTo>
                            <a:pt x="323" y="272"/>
                          </a:lnTo>
                          <a:lnTo>
                            <a:pt x="310" y="263"/>
                          </a:lnTo>
                          <a:lnTo>
                            <a:pt x="310" y="249"/>
                          </a:lnTo>
                          <a:lnTo>
                            <a:pt x="327" y="240"/>
                          </a:lnTo>
                          <a:lnTo>
                            <a:pt x="353" y="235"/>
                          </a:lnTo>
                          <a:lnTo>
                            <a:pt x="375" y="230"/>
                          </a:lnTo>
                          <a:lnTo>
                            <a:pt x="388" y="216"/>
                          </a:lnTo>
                          <a:lnTo>
                            <a:pt x="388" y="198"/>
                          </a:lnTo>
                          <a:lnTo>
                            <a:pt x="366" y="180"/>
                          </a:lnTo>
                          <a:lnTo>
                            <a:pt x="349" y="180"/>
                          </a:lnTo>
                          <a:lnTo>
                            <a:pt x="332" y="180"/>
                          </a:lnTo>
                          <a:lnTo>
                            <a:pt x="323" y="193"/>
                          </a:lnTo>
                          <a:lnTo>
                            <a:pt x="306" y="193"/>
                          </a:lnTo>
                          <a:lnTo>
                            <a:pt x="306" y="170"/>
                          </a:lnTo>
                          <a:lnTo>
                            <a:pt x="319" y="161"/>
                          </a:lnTo>
                          <a:lnTo>
                            <a:pt x="336" y="156"/>
                          </a:lnTo>
                          <a:lnTo>
                            <a:pt x="353" y="156"/>
                          </a:lnTo>
                          <a:lnTo>
                            <a:pt x="370" y="156"/>
                          </a:lnTo>
                          <a:lnTo>
                            <a:pt x="392" y="156"/>
                          </a:lnTo>
                          <a:lnTo>
                            <a:pt x="396" y="143"/>
                          </a:lnTo>
                          <a:lnTo>
                            <a:pt x="396" y="124"/>
                          </a:lnTo>
                          <a:lnTo>
                            <a:pt x="370" y="124"/>
                          </a:lnTo>
                          <a:lnTo>
                            <a:pt x="358" y="133"/>
                          </a:lnTo>
                          <a:lnTo>
                            <a:pt x="349" y="115"/>
                          </a:lnTo>
                          <a:lnTo>
                            <a:pt x="358" y="101"/>
                          </a:lnTo>
                          <a:lnTo>
                            <a:pt x="375" y="92"/>
                          </a:lnTo>
                          <a:lnTo>
                            <a:pt x="388" y="83"/>
                          </a:lnTo>
                          <a:lnTo>
                            <a:pt x="396" y="96"/>
                          </a:lnTo>
                          <a:lnTo>
                            <a:pt x="396" y="115"/>
                          </a:lnTo>
                          <a:lnTo>
                            <a:pt x="396" y="133"/>
                          </a:lnTo>
                          <a:lnTo>
                            <a:pt x="383" y="147"/>
                          </a:lnTo>
                          <a:lnTo>
                            <a:pt x="366" y="152"/>
                          </a:lnTo>
                          <a:lnTo>
                            <a:pt x="353" y="143"/>
                          </a:lnTo>
                          <a:lnTo>
                            <a:pt x="336" y="138"/>
                          </a:lnTo>
                          <a:lnTo>
                            <a:pt x="323" y="147"/>
                          </a:lnTo>
                          <a:lnTo>
                            <a:pt x="314" y="161"/>
                          </a:lnTo>
                          <a:lnTo>
                            <a:pt x="310" y="175"/>
                          </a:lnTo>
                          <a:lnTo>
                            <a:pt x="310" y="189"/>
                          </a:lnTo>
                          <a:lnTo>
                            <a:pt x="310" y="203"/>
                          </a:lnTo>
                          <a:lnTo>
                            <a:pt x="310" y="216"/>
                          </a:lnTo>
                          <a:lnTo>
                            <a:pt x="319" y="230"/>
                          </a:lnTo>
                          <a:lnTo>
                            <a:pt x="323" y="244"/>
                          </a:lnTo>
                          <a:lnTo>
                            <a:pt x="323" y="258"/>
                          </a:lnTo>
                          <a:lnTo>
                            <a:pt x="314" y="272"/>
                          </a:lnTo>
                          <a:lnTo>
                            <a:pt x="301" y="281"/>
                          </a:lnTo>
                          <a:lnTo>
                            <a:pt x="284" y="295"/>
                          </a:lnTo>
                          <a:lnTo>
                            <a:pt x="271" y="300"/>
                          </a:lnTo>
                          <a:lnTo>
                            <a:pt x="258" y="300"/>
                          </a:lnTo>
                          <a:lnTo>
                            <a:pt x="245" y="300"/>
                          </a:lnTo>
                          <a:lnTo>
                            <a:pt x="228" y="281"/>
                          </a:lnTo>
                          <a:lnTo>
                            <a:pt x="224" y="253"/>
                          </a:lnTo>
                          <a:lnTo>
                            <a:pt x="220" y="240"/>
                          </a:lnTo>
                          <a:lnTo>
                            <a:pt x="207" y="253"/>
                          </a:lnTo>
                          <a:lnTo>
                            <a:pt x="198" y="272"/>
                          </a:lnTo>
                          <a:lnTo>
                            <a:pt x="185" y="281"/>
                          </a:lnTo>
                          <a:lnTo>
                            <a:pt x="168" y="286"/>
                          </a:lnTo>
                          <a:lnTo>
                            <a:pt x="146" y="281"/>
                          </a:lnTo>
                          <a:lnTo>
                            <a:pt x="129" y="267"/>
                          </a:lnTo>
                          <a:lnTo>
                            <a:pt x="107" y="244"/>
                          </a:lnTo>
                          <a:lnTo>
                            <a:pt x="103" y="226"/>
                          </a:lnTo>
                          <a:lnTo>
                            <a:pt x="120" y="216"/>
                          </a:lnTo>
                          <a:lnTo>
                            <a:pt x="133" y="207"/>
                          </a:lnTo>
                          <a:lnTo>
                            <a:pt x="112" y="189"/>
                          </a:lnTo>
                          <a:lnTo>
                            <a:pt x="25" y="170"/>
                          </a:lnTo>
                          <a:lnTo>
                            <a:pt x="0" y="161"/>
                          </a:lnTo>
                          <a:lnTo>
                            <a:pt x="17" y="147"/>
                          </a:lnTo>
                          <a:lnTo>
                            <a:pt x="34" y="143"/>
                          </a:lnTo>
                          <a:lnTo>
                            <a:pt x="56" y="143"/>
                          </a:lnTo>
                          <a:lnTo>
                            <a:pt x="69" y="143"/>
                          </a:lnTo>
                          <a:lnTo>
                            <a:pt x="81" y="143"/>
                          </a:lnTo>
                          <a:lnTo>
                            <a:pt x="94" y="129"/>
                          </a:lnTo>
                          <a:lnTo>
                            <a:pt x="94" y="115"/>
                          </a:lnTo>
                          <a:lnTo>
                            <a:pt x="94" y="96"/>
                          </a:lnTo>
                          <a:lnTo>
                            <a:pt x="90" y="83"/>
                          </a:lnTo>
                          <a:lnTo>
                            <a:pt x="107" y="69"/>
                          </a:lnTo>
                          <a:lnTo>
                            <a:pt x="116" y="50"/>
                          </a:lnTo>
                          <a:lnTo>
                            <a:pt x="138" y="55"/>
                          </a:lnTo>
                          <a:lnTo>
                            <a:pt x="159" y="73"/>
                          </a:lnTo>
                          <a:lnTo>
                            <a:pt x="163" y="92"/>
                          </a:lnTo>
                          <a:lnTo>
                            <a:pt x="172" y="78"/>
                          </a:lnTo>
                          <a:lnTo>
                            <a:pt x="172" y="60"/>
                          </a:lnTo>
                          <a:lnTo>
                            <a:pt x="172" y="46"/>
                          </a:lnTo>
                          <a:lnTo>
                            <a:pt x="176" y="32"/>
                          </a:lnTo>
                          <a:lnTo>
                            <a:pt x="176" y="13"/>
                          </a:lnTo>
                          <a:lnTo>
                            <a:pt x="176" y="0"/>
                          </a:lnTo>
                          <a:lnTo>
                            <a:pt x="181" y="13"/>
                          </a:lnTo>
                          <a:lnTo>
                            <a:pt x="189" y="32"/>
                          </a:lnTo>
                          <a:lnTo>
                            <a:pt x="198" y="50"/>
                          </a:lnTo>
                          <a:lnTo>
                            <a:pt x="202" y="64"/>
                          </a:lnTo>
                          <a:lnTo>
                            <a:pt x="202" y="78"/>
                          </a:lnTo>
                          <a:lnTo>
                            <a:pt x="202" y="92"/>
                          </a:lnTo>
                          <a:lnTo>
                            <a:pt x="215" y="101"/>
                          </a:lnTo>
                          <a:lnTo>
                            <a:pt x="228" y="78"/>
                          </a:lnTo>
                          <a:lnTo>
                            <a:pt x="228" y="60"/>
                          </a:lnTo>
                          <a:lnTo>
                            <a:pt x="232" y="46"/>
                          </a:lnTo>
                          <a:lnTo>
                            <a:pt x="245" y="60"/>
                          </a:lnTo>
                          <a:lnTo>
                            <a:pt x="263" y="78"/>
                          </a:lnTo>
                          <a:lnTo>
                            <a:pt x="276" y="78"/>
                          </a:lnTo>
                          <a:lnTo>
                            <a:pt x="280" y="64"/>
                          </a:lnTo>
                          <a:lnTo>
                            <a:pt x="280" y="50"/>
                          </a:lnTo>
                          <a:lnTo>
                            <a:pt x="293" y="46"/>
                          </a:lnTo>
                          <a:lnTo>
                            <a:pt x="306" y="60"/>
                          </a:lnTo>
                          <a:lnTo>
                            <a:pt x="319" y="60"/>
                          </a:lnTo>
                          <a:lnTo>
                            <a:pt x="332" y="69"/>
                          </a:lnTo>
                          <a:lnTo>
                            <a:pt x="340" y="92"/>
                          </a:lnTo>
                          <a:lnTo>
                            <a:pt x="345" y="110"/>
                          </a:lnTo>
                          <a:lnTo>
                            <a:pt x="323" y="115"/>
                          </a:lnTo>
                          <a:lnTo>
                            <a:pt x="345" y="115"/>
                          </a:lnTo>
                          <a:lnTo>
                            <a:pt x="375" y="106"/>
                          </a:lnTo>
                          <a:lnTo>
                            <a:pt x="388" y="120"/>
                          </a:lnTo>
                          <a:lnTo>
                            <a:pt x="396" y="147"/>
                          </a:lnTo>
                          <a:lnTo>
                            <a:pt x="383" y="156"/>
                          </a:lnTo>
                          <a:lnTo>
                            <a:pt x="409" y="170"/>
                          </a:lnTo>
                          <a:lnTo>
                            <a:pt x="427" y="175"/>
                          </a:lnTo>
                          <a:lnTo>
                            <a:pt x="440" y="184"/>
                          </a:lnTo>
                          <a:lnTo>
                            <a:pt x="422" y="203"/>
                          </a:lnTo>
                          <a:lnTo>
                            <a:pt x="405" y="207"/>
                          </a:lnTo>
                          <a:lnTo>
                            <a:pt x="375" y="207"/>
                          </a:lnTo>
                          <a:lnTo>
                            <a:pt x="388" y="198"/>
                          </a:lnTo>
                          <a:lnTo>
                            <a:pt x="409" y="180"/>
                          </a:lnTo>
                          <a:lnTo>
                            <a:pt x="422" y="170"/>
                          </a:lnTo>
                          <a:lnTo>
                            <a:pt x="427" y="152"/>
                          </a:lnTo>
                          <a:lnTo>
                            <a:pt x="427" y="138"/>
                          </a:lnTo>
                          <a:lnTo>
                            <a:pt x="422" y="124"/>
                          </a:lnTo>
                          <a:lnTo>
                            <a:pt x="405" y="115"/>
                          </a:lnTo>
                          <a:lnTo>
                            <a:pt x="392" y="106"/>
                          </a:lnTo>
                          <a:lnTo>
                            <a:pt x="392" y="83"/>
                          </a:lnTo>
                          <a:lnTo>
                            <a:pt x="392" y="69"/>
                          </a:lnTo>
                          <a:lnTo>
                            <a:pt x="388" y="83"/>
                          </a:lnTo>
                          <a:lnTo>
                            <a:pt x="370" y="87"/>
                          </a:lnTo>
                          <a:lnTo>
                            <a:pt x="362" y="101"/>
                          </a:lnTo>
                          <a:lnTo>
                            <a:pt x="349" y="110"/>
                          </a:lnTo>
                          <a:lnTo>
                            <a:pt x="349" y="106"/>
                          </a:lnTo>
                        </a:path>
                      </a:pathLst>
                    </a:custGeom>
                    <a:solidFill>
                      <a:srgbClr val="996633"/>
                    </a:solidFill>
                    <a:ln w="9525" cap="rnd">
                      <a:solidFill>
                        <a:srgbClr val="996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" name="Shape 635"/>
                    <p:cNvSpPr/>
                    <p:nvPr/>
                  </p:nvSpPr>
                  <p:spPr>
                    <a:xfrm>
                      <a:off x="2370" y="1584"/>
                      <a:ext cx="262" cy="1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3" h="296" extrusionOk="0">
                          <a:moveTo>
                            <a:pt x="216" y="202"/>
                          </a:moveTo>
                          <a:lnTo>
                            <a:pt x="181" y="202"/>
                          </a:lnTo>
                          <a:lnTo>
                            <a:pt x="146" y="202"/>
                          </a:lnTo>
                          <a:lnTo>
                            <a:pt x="120" y="212"/>
                          </a:lnTo>
                          <a:lnTo>
                            <a:pt x="120" y="175"/>
                          </a:lnTo>
                          <a:lnTo>
                            <a:pt x="146" y="165"/>
                          </a:lnTo>
                          <a:lnTo>
                            <a:pt x="155" y="193"/>
                          </a:lnTo>
                          <a:lnTo>
                            <a:pt x="146" y="165"/>
                          </a:lnTo>
                          <a:lnTo>
                            <a:pt x="146" y="138"/>
                          </a:lnTo>
                          <a:lnTo>
                            <a:pt x="103" y="129"/>
                          </a:lnTo>
                          <a:lnTo>
                            <a:pt x="69" y="129"/>
                          </a:lnTo>
                          <a:lnTo>
                            <a:pt x="112" y="101"/>
                          </a:lnTo>
                          <a:lnTo>
                            <a:pt x="138" y="92"/>
                          </a:lnTo>
                          <a:lnTo>
                            <a:pt x="146" y="119"/>
                          </a:lnTo>
                          <a:lnTo>
                            <a:pt x="172" y="138"/>
                          </a:lnTo>
                          <a:lnTo>
                            <a:pt x="198" y="156"/>
                          </a:lnTo>
                          <a:lnTo>
                            <a:pt x="172" y="156"/>
                          </a:lnTo>
                          <a:lnTo>
                            <a:pt x="146" y="147"/>
                          </a:lnTo>
                          <a:lnTo>
                            <a:pt x="138" y="110"/>
                          </a:lnTo>
                          <a:lnTo>
                            <a:pt x="138" y="73"/>
                          </a:lnTo>
                          <a:lnTo>
                            <a:pt x="138" y="46"/>
                          </a:lnTo>
                          <a:lnTo>
                            <a:pt x="164" y="64"/>
                          </a:lnTo>
                          <a:lnTo>
                            <a:pt x="172" y="110"/>
                          </a:lnTo>
                          <a:lnTo>
                            <a:pt x="190" y="147"/>
                          </a:lnTo>
                          <a:lnTo>
                            <a:pt x="216" y="147"/>
                          </a:lnTo>
                          <a:lnTo>
                            <a:pt x="216" y="202"/>
                          </a:lnTo>
                          <a:lnTo>
                            <a:pt x="190" y="156"/>
                          </a:lnTo>
                          <a:lnTo>
                            <a:pt x="190" y="129"/>
                          </a:lnTo>
                          <a:lnTo>
                            <a:pt x="216" y="101"/>
                          </a:lnTo>
                          <a:lnTo>
                            <a:pt x="233" y="73"/>
                          </a:lnTo>
                          <a:lnTo>
                            <a:pt x="233" y="36"/>
                          </a:lnTo>
                          <a:lnTo>
                            <a:pt x="198" y="36"/>
                          </a:lnTo>
                          <a:lnTo>
                            <a:pt x="207" y="92"/>
                          </a:lnTo>
                          <a:lnTo>
                            <a:pt x="233" y="138"/>
                          </a:lnTo>
                          <a:lnTo>
                            <a:pt x="224" y="165"/>
                          </a:lnTo>
                          <a:lnTo>
                            <a:pt x="216" y="202"/>
                          </a:lnTo>
                          <a:lnTo>
                            <a:pt x="181" y="147"/>
                          </a:lnTo>
                          <a:lnTo>
                            <a:pt x="172" y="119"/>
                          </a:lnTo>
                          <a:lnTo>
                            <a:pt x="172" y="82"/>
                          </a:lnTo>
                          <a:lnTo>
                            <a:pt x="198" y="64"/>
                          </a:lnTo>
                          <a:lnTo>
                            <a:pt x="216" y="101"/>
                          </a:lnTo>
                          <a:lnTo>
                            <a:pt x="224" y="138"/>
                          </a:lnTo>
                          <a:lnTo>
                            <a:pt x="259" y="110"/>
                          </a:lnTo>
                          <a:lnTo>
                            <a:pt x="276" y="82"/>
                          </a:lnTo>
                          <a:lnTo>
                            <a:pt x="293" y="110"/>
                          </a:lnTo>
                          <a:lnTo>
                            <a:pt x="293" y="138"/>
                          </a:lnTo>
                          <a:lnTo>
                            <a:pt x="267" y="165"/>
                          </a:lnTo>
                          <a:lnTo>
                            <a:pt x="241" y="138"/>
                          </a:lnTo>
                          <a:lnTo>
                            <a:pt x="241" y="110"/>
                          </a:lnTo>
                          <a:lnTo>
                            <a:pt x="241" y="73"/>
                          </a:lnTo>
                          <a:lnTo>
                            <a:pt x="267" y="55"/>
                          </a:lnTo>
                          <a:lnTo>
                            <a:pt x="285" y="82"/>
                          </a:lnTo>
                          <a:lnTo>
                            <a:pt x="285" y="110"/>
                          </a:lnTo>
                          <a:lnTo>
                            <a:pt x="311" y="119"/>
                          </a:lnTo>
                          <a:lnTo>
                            <a:pt x="336" y="110"/>
                          </a:lnTo>
                          <a:lnTo>
                            <a:pt x="336" y="147"/>
                          </a:lnTo>
                          <a:lnTo>
                            <a:pt x="302" y="175"/>
                          </a:lnTo>
                          <a:lnTo>
                            <a:pt x="276" y="184"/>
                          </a:lnTo>
                          <a:lnTo>
                            <a:pt x="250" y="184"/>
                          </a:lnTo>
                          <a:lnTo>
                            <a:pt x="241" y="156"/>
                          </a:lnTo>
                          <a:lnTo>
                            <a:pt x="250" y="129"/>
                          </a:lnTo>
                          <a:lnTo>
                            <a:pt x="276" y="101"/>
                          </a:lnTo>
                          <a:lnTo>
                            <a:pt x="302" y="92"/>
                          </a:lnTo>
                          <a:lnTo>
                            <a:pt x="302" y="64"/>
                          </a:lnTo>
                          <a:lnTo>
                            <a:pt x="328" y="101"/>
                          </a:lnTo>
                          <a:lnTo>
                            <a:pt x="302" y="129"/>
                          </a:lnTo>
                          <a:lnTo>
                            <a:pt x="259" y="147"/>
                          </a:lnTo>
                          <a:lnTo>
                            <a:pt x="216" y="202"/>
                          </a:lnTo>
                          <a:lnTo>
                            <a:pt x="181" y="230"/>
                          </a:lnTo>
                          <a:lnTo>
                            <a:pt x="155" y="221"/>
                          </a:lnTo>
                          <a:lnTo>
                            <a:pt x="112" y="193"/>
                          </a:lnTo>
                          <a:lnTo>
                            <a:pt x="77" y="165"/>
                          </a:lnTo>
                          <a:lnTo>
                            <a:pt x="69" y="138"/>
                          </a:lnTo>
                          <a:lnTo>
                            <a:pt x="103" y="129"/>
                          </a:lnTo>
                          <a:lnTo>
                            <a:pt x="138" y="147"/>
                          </a:lnTo>
                          <a:lnTo>
                            <a:pt x="138" y="184"/>
                          </a:lnTo>
                          <a:lnTo>
                            <a:pt x="112" y="202"/>
                          </a:lnTo>
                          <a:lnTo>
                            <a:pt x="146" y="230"/>
                          </a:lnTo>
                          <a:lnTo>
                            <a:pt x="198" y="248"/>
                          </a:lnTo>
                          <a:lnTo>
                            <a:pt x="172" y="248"/>
                          </a:lnTo>
                          <a:lnTo>
                            <a:pt x="129" y="248"/>
                          </a:lnTo>
                          <a:lnTo>
                            <a:pt x="95" y="230"/>
                          </a:lnTo>
                          <a:lnTo>
                            <a:pt x="69" y="193"/>
                          </a:lnTo>
                          <a:lnTo>
                            <a:pt x="60" y="165"/>
                          </a:lnTo>
                          <a:lnTo>
                            <a:pt x="51" y="129"/>
                          </a:lnTo>
                          <a:lnTo>
                            <a:pt x="51" y="92"/>
                          </a:lnTo>
                          <a:lnTo>
                            <a:pt x="77" y="82"/>
                          </a:lnTo>
                          <a:lnTo>
                            <a:pt x="103" y="119"/>
                          </a:lnTo>
                          <a:lnTo>
                            <a:pt x="112" y="147"/>
                          </a:lnTo>
                          <a:lnTo>
                            <a:pt x="138" y="129"/>
                          </a:lnTo>
                          <a:lnTo>
                            <a:pt x="138" y="101"/>
                          </a:lnTo>
                          <a:lnTo>
                            <a:pt x="138" y="73"/>
                          </a:lnTo>
                          <a:lnTo>
                            <a:pt x="103" y="46"/>
                          </a:lnTo>
                          <a:lnTo>
                            <a:pt x="129" y="73"/>
                          </a:lnTo>
                          <a:lnTo>
                            <a:pt x="138" y="110"/>
                          </a:lnTo>
                          <a:lnTo>
                            <a:pt x="138" y="147"/>
                          </a:lnTo>
                          <a:lnTo>
                            <a:pt x="164" y="119"/>
                          </a:lnTo>
                          <a:lnTo>
                            <a:pt x="181" y="92"/>
                          </a:lnTo>
                          <a:lnTo>
                            <a:pt x="198" y="64"/>
                          </a:lnTo>
                          <a:lnTo>
                            <a:pt x="224" y="64"/>
                          </a:lnTo>
                          <a:lnTo>
                            <a:pt x="233" y="110"/>
                          </a:lnTo>
                          <a:lnTo>
                            <a:pt x="241" y="138"/>
                          </a:lnTo>
                          <a:lnTo>
                            <a:pt x="241" y="101"/>
                          </a:lnTo>
                          <a:lnTo>
                            <a:pt x="241" y="73"/>
                          </a:lnTo>
                          <a:lnTo>
                            <a:pt x="250" y="46"/>
                          </a:lnTo>
                          <a:lnTo>
                            <a:pt x="276" y="18"/>
                          </a:lnTo>
                          <a:lnTo>
                            <a:pt x="302" y="18"/>
                          </a:lnTo>
                          <a:lnTo>
                            <a:pt x="311" y="46"/>
                          </a:lnTo>
                          <a:lnTo>
                            <a:pt x="328" y="92"/>
                          </a:lnTo>
                          <a:lnTo>
                            <a:pt x="336" y="129"/>
                          </a:lnTo>
                          <a:lnTo>
                            <a:pt x="302" y="129"/>
                          </a:lnTo>
                          <a:lnTo>
                            <a:pt x="319" y="156"/>
                          </a:lnTo>
                          <a:lnTo>
                            <a:pt x="285" y="212"/>
                          </a:lnTo>
                          <a:lnTo>
                            <a:pt x="259" y="221"/>
                          </a:lnTo>
                          <a:lnTo>
                            <a:pt x="319" y="258"/>
                          </a:lnTo>
                          <a:lnTo>
                            <a:pt x="371" y="285"/>
                          </a:lnTo>
                          <a:lnTo>
                            <a:pt x="354" y="248"/>
                          </a:lnTo>
                          <a:lnTo>
                            <a:pt x="328" y="212"/>
                          </a:lnTo>
                          <a:lnTo>
                            <a:pt x="302" y="193"/>
                          </a:lnTo>
                          <a:lnTo>
                            <a:pt x="267" y="193"/>
                          </a:lnTo>
                          <a:lnTo>
                            <a:pt x="216" y="202"/>
                          </a:lnTo>
                          <a:lnTo>
                            <a:pt x="224" y="239"/>
                          </a:lnTo>
                          <a:lnTo>
                            <a:pt x="224" y="267"/>
                          </a:lnTo>
                          <a:lnTo>
                            <a:pt x="259" y="276"/>
                          </a:lnTo>
                          <a:lnTo>
                            <a:pt x="293" y="258"/>
                          </a:lnTo>
                          <a:lnTo>
                            <a:pt x="302" y="221"/>
                          </a:lnTo>
                          <a:lnTo>
                            <a:pt x="302" y="193"/>
                          </a:lnTo>
                          <a:lnTo>
                            <a:pt x="336" y="175"/>
                          </a:lnTo>
                          <a:lnTo>
                            <a:pt x="371" y="165"/>
                          </a:lnTo>
                          <a:lnTo>
                            <a:pt x="397" y="165"/>
                          </a:lnTo>
                          <a:lnTo>
                            <a:pt x="423" y="165"/>
                          </a:lnTo>
                          <a:lnTo>
                            <a:pt x="406" y="138"/>
                          </a:lnTo>
                          <a:lnTo>
                            <a:pt x="380" y="119"/>
                          </a:lnTo>
                          <a:lnTo>
                            <a:pt x="328" y="119"/>
                          </a:lnTo>
                          <a:lnTo>
                            <a:pt x="276" y="119"/>
                          </a:lnTo>
                          <a:lnTo>
                            <a:pt x="276" y="147"/>
                          </a:lnTo>
                          <a:lnTo>
                            <a:pt x="302" y="165"/>
                          </a:lnTo>
                          <a:lnTo>
                            <a:pt x="302" y="129"/>
                          </a:lnTo>
                          <a:lnTo>
                            <a:pt x="302" y="101"/>
                          </a:lnTo>
                          <a:lnTo>
                            <a:pt x="302" y="73"/>
                          </a:lnTo>
                          <a:lnTo>
                            <a:pt x="328" y="64"/>
                          </a:lnTo>
                          <a:lnTo>
                            <a:pt x="354" y="73"/>
                          </a:lnTo>
                          <a:lnTo>
                            <a:pt x="371" y="101"/>
                          </a:lnTo>
                          <a:lnTo>
                            <a:pt x="354" y="129"/>
                          </a:lnTo>
                          <a:lnTo>
                            <a:pt x="336" y="156"/>
                          </a:lnTo>
                          <a:lnTo>
                            <a:pt x="336" y="184"/>
                          </a:lnTo>
                          <a:lnTo>
                            <a:pt x="311" y="202"/>
                          </a:lnTo>
                          <a:lnTo>
                            <a:pt x="336" y="202"/>
                          </a:lnTo>
                          <a:lnTo>
                            <a:pt x="362" y="202"/>
                          </a:lnTo>
                          <a:lnTo>
                            <a:pt x="362" y="230"/>
                          </a:lnTo>
                          <a:lnTo>
                            <a:pt x="345" y="258"/>
                          </a:lnTo>
                          <a:lnTo>
                            <a:pt x="319" y="258"/>
                          </a:lnTo>
                          <a:lnTo>
                            <a:pt x="285" y="267"/>
                          </a:lnTo>
                          <a:lnTo>
                            <a:pt x="250" y="276"/>
                          </a:lnTo>
                          <a:lnTo>
                            <a:pt x="216" y="276"/>
                          </a:lnTo>
                          <a:lnTo>
                            <a:pt x="190" y="267"/>
                          </a:lnTo>
                          <a:lnTo>
                            <a:pt x="181" y="221"/>
                          </a:lnTo>
                          <a:lnTo>
                            <a:pt x="155" y="221"/>
                          </a:lnTo>
                          <a:lnTo>
                            <a:pt x="138" y="248"/>
                          </a:lnTo>
                          <a:lnTo>
                            <a:pt x="103" y="248"/>
                          </a:lnTo>
                          <a:lnTo>
                            <a:pt x="77" y="248"/>
                          </a:lnTo>
                          <a:lnTo>
                            <a:pt x="69" y="221"/>
                          </a:lnTo>
                          <a:lnTo>
                            <a:pt x="69" y="193"/>
                          </a:lnTo>
                          <a:lnTo>
                            <a:pt x="69" y="165"/>
                          </a:lnTo>
                          <a:lnTo>
                            <a:pt x="69" y="202"/>
                          </a:lnTo>
                          <a:lnTo>
                            <a:pt x="69" y="165"/>
                          </a:lnTo>
                          <a:lnTo>
                            <a:pt x="25" y="129"/>
                          </a:lnTo>
                          <a:lnTo>
                            <a:pt x="0" y="119"/>
                          </a:lnTo>
                          <a:lnTo>
                            <a:pt x="43" y="110"/>
                          </a:lnTo>
                          <a:lnTo>
                            <a:pt x="69" y="129"/>
                          </a:lnTo>
                          <a:lnTo>
                            <a:pt x="103" y="138"/>
                          </a:lnTo>
                          <a:lnTo>
                            <a:pt x="138" y="147"/>
                          </a:lnTo>
                          <a:lnTo>
                            <a:pt x="164" y="147"/>
                          </a:lnTo>
                          <a:lnTo>
                            <a:pt x="172" y="119"/>
                          </a:lnTo>
                          <a:lnTo>
                            <a:pt x="198" y="101"/>
                          </a:lnTo>
                          <a:lnTo>
                            <a:pt x="224" y="101"/>
                          </a:lnTo>
                          <a:lnTo>
                            <a:pt x="259" y="101"/>
                          </a:lnTo>
                          <a:lnTo>
                            <a:pt x="285" y="119"/>
                          </a:lnTo>
                          <a:lnTo>
                            <a:pt x="319" y="101"/>
                          </a:lnTo>
                          <a:lnTo>
                            <a:pt x="345" y="73"/>
                          </a:lnTo>
                          <a:lnTo>
                            <a:pt x="354" y="110"/>
                          </a:lnTo>
                          <a:lnTo>
                            <a:pt x="371" y="156"/>
                          </a:lnTo>
                          <a:lnTo>
                            <a:pt x="397" y="129"/>
                          </a:lnTo>
                          <a:lnTo>
                            <a:pt x="397" y="101"/>
                          </a:lnTo>
                          <a:lnTo>
                            <a:pt x="371" y="101"/>
                          </a:lnTo>
                          <a:lnTo>
                            <a:pt x="336" y="119"/>
                          </a:lnTo>
                          <a:lnTo>
                            <a:pt x="311" y="92"/>
                          </a:lnTo>
                          <a:lnTo>
                            <a:pt x="319" y="55"/>
                          </a:lnTo>
                          <a:lnTo>
                            <a:pt x="345" y="36"/>
                          </a:lnTo>
                          <a:lnTo>
                            <a:pt x="371" y="46"/>
                          </a:lnTo>
                          <a:lnTo>
                            <a:pt x="397" y="55"/>
                          </a:lnTo>
                          <a:lnTo>
                            <a:pt x="406" y="92"/>
                          </a:lnTo>
                          <a:lnTo>
                            <a:pt x="397" y="129"/>
                          </a:lnTo>
                          <a:lnTo>
                            <a:pt x="371" y="138"/>
                          </a:lnTo>
                          <a:lnTo>
                            <a:pt x="319" y="110"/>
                          </a:lnTo>
                          <a:lnTo>
                            <a:pt x="276" y="101"/>
                          </a:lnTo>
                          <a:lnTo>
                            <a:pt x="319" y="101"/>
                          </a:lnTo>
                          <a:lnTo>
                            <a:pt x="354" y="101"/>
                          </a:lnTo>
                          <a:lnTo>
                            <a:pt x="380" y="129"/>
                          </a:lnTo>
                          <a:lnTo>
                            <a:pt x="406" y="138"/>
                          </a:lnTo>
                          <a:lnTo>
                            <a:pt x="432" y="138"/>
                          </a:lnTo>
                          <a:lnTo>
                            <a:pt x="423" y="165"/>
                          </a:lnTo>
                          <a:lnTo>
                            <a:pt x="397" y="193"/>
                          </a:lnTo>
                          <a:lnTo>
                            <a:pt x="371" y="202"/>
                          </a:lnTo>
                          <a:lnTo>
                            <a:pt x="362" y="175"/>
                          </a:lnTo>
                          <a:lnTo>
                            <a:pt x="371" y="230"/>
                          </a:lnTo>
                          <a:lnTo>
                            <a:pt x="388" y="267"/>
                          </a:lnTo>
                          <a:lnTo>
                            <a:pt x="362" y="285"/>
                          </a:lnTo>
                          <a:lnTo>
                            <a:pt x="336" y="258"/>
                          </a:lnTo>
                          <a:lnTo>
                            <a:pt x="328" y="230"/>
                          </a:lnTo>
                          <a:lnTo>
                            <a:pt x="293" y="230"/>
                          </a:lnTo>
                          <a:lnTo>
                            <a:pt x="250" y="230"/>
                          </a:lnTo>
                          <a:lnTo>
                            <a:pt x="250" y="258"/>
                          </a:lnTo>
                          <a:lnTo>
                            <a:pt x="250" y="295"/>
                          </a:lnTo>
                          <a:lnTo>
                            <a:pt x="241" y="267"/>
                          </a:lnTo>
                          <a:lnTo>
                            <a:pt x="190" y="285"/>
                          </a:lnTo>
                          <a:lnTo>
                            <a:pt x="146" y="295"/>
                          </a:lnTo>
                          <a:lnTo>
                            <a:pt x="138" y="267"/>
                          </a:lnTo>
                          <a:lnTo>
                            <a:pt x="138" y="239"/>
                          </a:lnTo>
                          <a:lnTo>
                            <a:pt x="112" y="221"/>
                          </a:lnTo>
                          <a:lnTo>
                            <a:pt x="86" y="221"/>
                          </a:lnTo>
                          <a:lnTo>
                            <a:pt x="60" y="221"/>
                          </a:lnTo>
                          <a:lnTo>
                            <a:pt x="34" y="202"/>
                          </a:lnTo>
                          <a:lnTo>
                            <a:pt x="60" y="184"/>
                          </a:lnTo>
                          <a:lnTo>
                            <a:pt x="43" y="156"/>
                          </a:lnTo>
                          <a:lnTo>
                            <a:pt x="25" y="129"/>
                          </a:lnTo>
                          <a:lnTo>
                            <a:pt x="43" y="101"/>
                          </a:lnTo>
                          <a:lnTo>
                            <a:pt x="69" y="82"/>
                          </a:lnTo>
                          <a:lnTo>
                            <a:pt x="86" y="55"/>
                          </a:lnTo>
                          <a:lnTo>
                            <a:pt x="120" y="92"/>
                          </a:lnTo>
                          <a:lnTo>
                            <a:pt x="138" y="64"/>
                          </a:lnTo>
                          <a:lnTo>
                            <a:pt x="155" y="27"/>
                          </a:lnTo>
                          <a:lnTo>
                            <a:pt x="164" y="73"/>
                          </a:lnTo>
                          <a:lnTo>
                            <a:pt x="198" y="82"/>
                          </a:lnTo>
                          <a:lnTo>
                            <a:pt x="224" y="64"/>
                          </a:lnTo>
                          <a:lnTo>
                            <a:pt x="233" y="36"/>
                          </a:lnTo>
                          <a:lnTo>
                            <a:pt x="233" y="0"/>
                          </a:lnTo>
                          <a:lnTo>
                            <a:pt x="276" y="36"/>
                          </a:lnTo>
                          <a:lnTo>
                            <a:pt x="285" y="64"/>
                          </a:lnTo>
                          <a:lnTo>
                            <a:pt x="311" y="73"/>
                          </a:lnTo>
                          <a:lnTo>
                            <a:pt x="336" y="64"/>
                          </a:lnTo>
                          <a:lnTo>
                            <a:pt x="336" y="101"/>
                          </a:lnTo>
                          <a:lnTo>
                            <a:pt x="336" y="129"/>
                          </a:lnTo>
                          <a:lnTo>
                            <a:pt x="371" y="92"/>
                          </a:lnTo>
                          <a:lnTo>
                            <a:pt x="397" y="64"/>
                          </a:lnTo>
                          <a:lnTo>
                            <a:pt x="423" y="64"/>
                          </a:lnTo>
                          <a:lnTo>
                            <a:pt x="432" y="110"/>
                          </a:lnTo>
                          <a:lnTo>
                            <a:pt x="432" y="138"/>
                          </a:lnTo>
                          <a:lnTo>
                            <a:pt x="397" y="156"/>
                          </a:lnTo>
                          <a:lnTo>
                            <a:pt x="371" y="156"/>
                          </a:lnTo>
                          <a:lnTo>
                            <a:pt x="397" y="156"/>
                          </a:lnTo>
                          <a:lnTo>
                            <a:pt x="406" y="184"/>
                          </a:lnTo>
                          <a:lnTo>
                            <a:pt x="406" y="212"/>
                          </a:lnTo>
                          <a:lnTo>
                            <a:pt x="406" y="239"/>
                          </a:lnTo>
                          <a:lnTo>
                            <a:pt x="397" y="267"/>
                          </a:lnTo>
                          <a:lnTo>
                            <a:pt x="354" y="267"/>
                          </a:lnTo>
                          <a:lnTo>
                            <a:pt x="319" y="258"/>
                          </a:lnTo>
                          <a:lnTo>
                            <a:pt x="293" y="248"/>
                          </a:lnTo>
                          <a:lnTo>
                            <a:pt x="267" y="248"/>
                          </a:lnTo>
                          <a:lnTo>
                            <a:pt x="241" y="248"/>
                          </a:lnTo>
                          <a:lnTo>
                            <a:pt x="216" y="239"/>
                          </a:lnTo>
                          <a:lnTo>
                            <a:pt x="190" y="267"/>
                          </a:lnTo>
                          <a:lnTo>
                            <a:pt x="311" y="2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9537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844" name="Shape 636"/>
                  <p:cNvGrpSpPr/>
                  <p:nvPr/>
                </p:nvGrpSpPr>
                <p:grpSpPr>
                  <a:xfrm>
                    <a:off x="2879" y="536"/>
                    <a:ext cx="468" cy="239"/>
                    <a:chOff x="1544" y="2766"/>
                    <a:chExt cx="516" cy="286"/>
                  </a:xfrm>
                </p:grpSpPr>
                <p:grpSp>
                  <p:nvGrpSpPr>
                    <p:cNvPr id="845" name="Shape 637"/>
                    <p:cNvGrpSpPr/>
                    <p:nvPr/>
                  </p:nvGrpSpPr>
                  <p:grpSpPr>
                    <a:xfrm>
                      <a:off x="1544" y="2787"/>
                      <a:ext cx="507" cy="265"/>
                      <a:chOff x="2025" y="1547"/>
                      <a:chExt cx="838" cy="482"/>
                    </a:xfrm>
                  </p:grpSpPr>
                  <p:sp>
                    <p:nvSpPr>
                      <p:cNvPr id="57" name="Shape 638"/>
                      <p:cNvSpPr/>
                      <p:nvPr/>
                    </p:nvSpPr>
                    <p:spPr>
                      <a:xfrm>
                        <a:off x="2025" y="1547"/>
                        <a:ext cx="838" cy="48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39" h="483" extrusionOk="0">
                            <a:moveTo>
                              <a:pt x="90" y="475"/>
                            </a:moveTo>
                            <a:lnTo>
                              <a:pt x="120" y="467"/>
                            </a:lnTo>
                            <a:lnTo>
                              <a:pt x="141" y="467"/>
                            </a:lnTo>
                            <a:lnTo>
                              <a:pt x="161" y="467"/>
                            </a:lnTo>
                            <a:lnTo>
                              <a:pt x="180" y="459"/>
                            </a:lnTo>
                            <a:lnTo>
                              <a:pt x="200" y="452"/>
                            </a:lnTo>
                            <a:lnTo>
                              <a:pt x="221" y="429"/>
                            </a:lnTo>
                            <a:lnTo>
                              <a:pt x="241" y="415"/>
                            </a:lnTo>
                            <a:lnTo>
                              <a:pt x="254" y="393"/>
                            </a:lnTo>
                            <a:lnTo>
                              <a:pt x="274" y="377"/>
                            </a:lnTo>
                            <a:lnTo>
                              <a:pt x="281" y="356"/>
                            </a:lnTo>
                            <a:lnTo>
                              <a:pt x="295" y="333"/>
                            </a:lnTo>
                            <a:lnTo>
                              <a:pt x="308" y="311"/>
                            </a:lnTo>
                            <a:lnTo>
                              <a:pt x="321" y="288"/>
                            </a:lnTo>
                            <a:lnTo>
                              <a:pt x="328" y="266"/>
                            </a:lnTo>
                            <a:lnTo>
                              <a:pt x="342" y="245"/>
                            </a:lnTo>
                            <a:lnTo>
                              <a:pt x="355" y="222"/>
                            </a:lnTo>
                            <a:lnTo>
                              <a:pt x="375" y="207"/>
                            </a:lnTo>
                            <a:lnTo>
                              <a:pt x="395" y="207"/>
                            </a:lnTo>
                            <a:lnTo>
                              <a:pt x="415" y="207"/>
                            </a:lnTo>
                            <a:lnTo>
                              <a:pt x="436" y="214"/>
                            </a:lnTo>
                            <a:lnTo>
                              <a:pt x="456" y="229"/>
                            </a:lnTo>
                            <a:lnTo>
                              <a:pt x="469" y="252"/>
                            </a:lnTo>
                            <a:lnTo>
                              <a:pt x="483" y="274"/>
                            </a:lnTo>
                            <a:lnTo>
                              <a:pt x="495" y="296"/>
                            </a:lnTo>
                            <a:lnTo>
                              <a:pt x="503" y="318"/>
                            </a:lnTo>
                            <a:lnTo>
                              <a:pt x="509" y="341"/>
                            </a:lnTo>
                            <a:lnTo>
                              <a:pt x="530" y="356"/>
                            </a:lnTo>
                            <a:lnTo>
                              <a:pt x="542" y="377"/>
                            </a:lnTo>
                            <a:lnTo>
                              <a:pt x="563" y="393"/>
                            </a:lnTo>
                            <a:lnTo>
                              <a:pt x="583" y="407"/>
                            </a:lnTo>
                            <a:lnTo>
                              <a:pt x="603" y="422"/>
                            </a:lnTo>
                            <a:lnTo>
                              <a:pt x="623" y="445"/>
                            </a:lnTo>
                            <a:lnTo>
                              <a:pt x="650" y="459"/>
                            </a:lnTo>
                            <a:lnTo>
                              <a:pt x="670" y="467"/>
                            </a:lnTo>
                            <a:lnTo>
                              <a:pt x="690" y="474"/>
                            </a:lnTo>
                            <a:lnTo>
                              <a:pt x="710" y="482"/>
                            </a:lnTo>
                            <a:lnTo>
                              <a:pt x="731" y="482"/>
                            </a:lnTo>
                            <a:lnTo>
                              <a:pt x="751" y="482"/>
                            </a:lnTo>
                            <a:lnTo>
                              <a:pt x="770" y="482"/>
                            </a:lnTo>
                            <a:lnTo>
                              <a:pt x="790" y="482"/>
                            </a:lnTo>
                            <a:lnTo>
                              <a:pt x="811" y="482"/>
                            </a:lnTo>
                            <a:lnTo>
                              <a:pt x="831" y="482"/>
                            </a:lnTo>
                            <a:lnTo>
                              <a:pt x="838" y="459"/>
                            </a:lnTo>
                            <a:lnTo>
                              <a:pt x="825" y="438"/>
                            </a:lnTo>
                            <a:lnTo>
                              <a:pt x="804" y="429"/>
                            </a:lnTo>
                            <a:lnTo>
                              <a:pt x="784" y="415"/>
                            </a:lnTo>
                            <a:lnTo>
                              <a:pt x="764" y="400"/>
                            </a:lnTo>
                            <a:lnTo>
                              <a:pt x="743" y="386"/>
                            </a:lnTo>
                            <a:lnTo>
                              <a:pt x="724" y="370"/>
                            </a:lnTo>
                            <a:lnTo>
                              <a:pt x="704" y="363"/>
                            </a:lnTo>
                            <a:lnTo>
                              <a:pt x="684" y="356"/>
                            </a:lnTo>
                            <a:lnTo>
                              <a:pt x="663" y="341"/>
                            </a:lnTo>
                            <a:lnTo>
                              <a:pt x="643" y="333"/>
                            </a:lnTo>
                            <a:lnTo>
                              <a:pt x="630" y="311"/>
                            </a:lnTo>
                            <a:lnTo>
                              <a:pt x="623" y="288"/>
                            </a:lnTo>
                            <a:lnTo>
                              <a:pt x="616" y="266"/>
                            </a:lnTo>
                            <a:lnTo>
                              <a:pt x="610" y="245"/>
                            </a:lnTo>
                            <a:lnTo>
                              <a:pt x="616" y="266"/>
                            </a:lnTo>
                            <a:lnTo>
                              <a:pt x="623" y="288"/>
                            </a:lnTo>
                            <a:lnTo>
                              <a:pt x="630" y="311"/>
                            </a:lnTo>
                            <a:lnTo>
                              <a:pt x="637" y="333"/>
                            </a:lnTo>
                            <a:lnTo>
                              <a:pt x="643" y="356"/>
                            </a:lnTo>
                            <a:lnTo>
                              <a:pt x="663" y="363"/>
                            </a:lnTo>
                            <a:lnTo>
                              <a:pt x="684" y="377"/>
                            </a:lnTo>
                            <a:lnTo>
                              <a:pt x="704" y="386"/>
                            </a:lnTo>
                            <a:lnTo>
                              <a:pt x="724" y="393"/>
                            </a:lnTo>
                            <a:lnTo>
                              <a:pt x="743" y="400"/>
                            </a:lnTo>
                            <a:lnTo>
                              <a:pt x="764" y="407"/>
                            </a:lnTo>
                            <a:lnTo>
                              <a:pt x="784" y="407"/>
                            </a:lnTo>
                            <a:lnTo>
                              <a:pt x="804" y="407"/>
                            </a:lnTo>
                            <a:lnTo>
                              <a:pt x="825" y="400"/>
                            </a:lnTo>
                            <a:lnTo>
                              <a:pt x="831" y="377"/>
                            </a:lnTo>
                            <a:lnTo>
                              <a:pt x="831" y="356"/>
                            </a:lnTo>
                            <a:lnTo>
                              <a:pt x="811" y="341"/>
                            </a:lnTo>
                            <a:lnTo>
                              <a:pt x="790" y="326"/>
                            </a:lnTo>
                            <a:lnTo>
                              <a:pt x="770" y="304"/>
                            </a:lnTo>
                            <a:lnTo>
                              <a:pt x="751" y="288"/>
                            </a:lnTo>
                            <a:lnTo>
                              <a:pt x="737" y="266"/>
                            </a:lnTo>
                            <a:lnTo>
                              <a:pt x="724" y="245"/>
                            </a:lnTo>
                            <a:lnTo>
                              <a:pt x="710" y="222"/>
                            </a:lnTo>
                            <a:lnTo>
                              <a:pt x="696" y="200"/>
                            </a:lnTo>
                            <a:lnTo>
                              <a:pt x="684" y="170"/>
                            </a:lnTo>
                            <a:lnTo>
                              <a:pt x="670" y="140"/>
                            </a:lnTo>
                            <a:lnTo>
                              <a:pt x="657" y="118"/>
                            </a:lnTo>
                            <a:lnTo>
                              <a:pt x="650" y="95"/>
                            </a:lnTo>
                            <a:lnTo>
                              <a:pt x="630" y="81"/>
                            </a:lnTo>
                            <a:lnTo>
                              <a:pt x="610" y="59"/>
                            </a:lnTo>
                            <a:lnTo>
                              <a:pt x="583" y="43"/>
                            </a:lnTo>
                            <a:lnTo>
                              <a:pt x="563" y="29"/>
                            </a:lnTo>
                            <a:lnTo>
                              <a:pt x="542" y="14"/>
                            </a:lnTo>
                            <a:lnTo>
                              <a:pt x="522" y="7"/>
                            </a:lnTo>
                            <a:lnTo>
                              <a:pt x="503" y="7"/>
                            </a:lnTo>
                            <a:lnTo>
                              <a:pt x="483" y="0"/>
                            </a:lnTo>
                            <a:lnTo>
                              <a:pt x="462" y="0"/>
                            </a:lnTo>
                            <a:lnTo>
                              <a:pt x="442" y="0"/>
                            </a:lnTo>
                            <a:lnTo>
                              <a:pt x="422" y="0"/>
                            </a:lnTo>
                            <a:lnTo>
                              <a:pt x="401" y="0"/>
                            </a:lnTo>
                            <a:lnTo>
                              <a:pt x="382" y="7"/>
                            </a:lnTo>
                            <a:lnTo>
                              <a:pt x="362" y="7"/>
                            </a:lnTo>
                            <a:lnTo>
                              <a:pt x="342" y="7"/>
                            </a:lnTo>
                            <a:lnTo>
                              <a:pt x="321" y="7"/>
                            </a:lnTo>
                            <a:lnTo>
                              <a:pt x="301" y="7"/>
                            </a:lnTo>
                            <a:lnTo>
                              <a:pt x="281" y="14"/>
                            </a:lnTo>
                            <a:lnTo>
                              <a:pt x="261" y="29"/>
                            </a:lnTo>
                            <a:lnTo>
                              <a:pt x="241" y="51"/>
                            </a:lnTo>
                            <a:lnTo>
                              <a:pt x="221" y="66"/>
                            </a:lnTo>
                            <a:lnTo>
                              <a:pt x="207" y="88"/>
                            </a:lnTo>
                            <a:lnTo>
                              <a:pt x="194" y="111"/>
                            </a:lnTo>
                            <a:lnTo>
                              <a:pt x="188" y="132"/>
                            </a:lnTo>
                            <a:lnTo>
                              <a:pt x="174" y="155"/>
                            </a:lnTo>
                            <a:lnTo>
                              <a:pt x="161" y="177"/>
                            </a:lnTo>
                            <a:lnTo>
                              <a:pt x="147" y="200"/>
                            </a:lnTo>
                            <a:lnTo>
                              <a:pt x="127" y="222"/>
                            </a:lnTo>
                            <a:lnTo>
                              <a:pt x="114" y="245"/>
                            </a:lnTo>
                            <a:lnTo>
                              <a:pt x="94" y="252"/>
                            </a:lnTo>
                            <a:lnTo>
                              <a:pt x="73" y="266"/>
                            </a:lnTo>
                            <a:lnTo>
                              <a:pt x="53" y="274"/>
                            </a:lnTo>
                            <a:lnTo>
                              <a:pt x="33" y="281"/>
                            </a:lnTo>
                            <a:lnTo>
                              <a:pt x="13" y="288"/>
                            </a:lnTo>
                            <a:lnTo>
                              <a:pt x="0" y="311"/>
                            </a:lnTo>
                            <a:lnTo>
                              <a:pt x="20" y="326"/>
                            </a:lnTo>
                            <a:lnTo>
                              <a:pt x="40" y="333"/>
                            </a:lnTo>
                            <a:lnTo>
                              <a:pt x="59" y="341"/>
                            </a:lnTo>
                            <a:lnTo>
                              <a:pt x="80" y="333"/>
                            </a:lnTo>
                            <a:lnTo>
                              <a:pt x="100" y="326"/>
                            </a:lnTo>
                            <a:lnTo>
                              <a:pt x="120" y="318"/>
                            </a:lnTo>
                            <a:lnTo>
                              <a:pt x="141" y="304"/>
                            </a:lnTo>
                            <a:lnTo>
                              <a:pt x="161" y="296"/>
                            </a:lnTo>
                            <a:lnTo>
                              <a:pt x="174" y="274"/>
                            </a:lnTo>
                            <a:lnTo>
                              <a:pt x="194" y="259"/>
                            </a:lnTo>
                            <a:lnTo>
                              <a:pt x="200" y="236"/>
                            </a:lnTo>
                            <a:lnTo>
                              <a:pt x="214" y="214"/>
                            </a:lnTo>
                            <a:lnTo>
                              <a:pt x="221" y="193"/>
                            </a:lnTo>
                            <a:lnTo>
                              <a:pt x="214" y="214"/>
                            </a:lnTo>
                            <a:lnTo>
                              <a:pt x="194" y="229"/>
                            </a:lnTo>
                            <a:lnTo>
                              <a:pt x="188" y="252"/>
                            </a:lnTo>
                            <a:lnTo>
                              <a:pt x="174" y="274"/>
                            </a:lnTo>
                            <a:lnTo>
                              <a:pt x="161" y="296"/>
                            </a:lnTo>
                            <a:lnTo>
                              <a:pt x="141" y="311"/>
                            </a:lnTo>
                            <a:lnTo>
                              <a:pt x="133" y="333"/>
                            </a:lnTo>
                            <a:lnTo>
                              <a:pt x="114" y="348"/>
                            </a:lnTo>
                            <a:lnTo>
                              <a:pt x="106" y="370"/>
                            </a:lnTo>
                            <a:lnTo>
                              <a:pt x="87" y="386"/>
                            </a:lnTo>
                            <a:lnTo>
                              <a:pt x="80" y="407"/>
                            </a:lnTo>
                            <a:lnTo>
                              <a:pt x="59" y="415"/>
                            </a:lnTo>
                            <a:lnTo>
                              <a:pt x="40" y="422"/>
                            </a:lnTo>
                            <a:lnTo>
                              <a:pt x="20" y="429"/>
                            </a:lnTo>
                            <a:lnTo>
                              <a:pt x="26" y="452"/>
                            </a:lnTo>
                            <a:lnTo>
                              <a:pt x="47" y="459"/>
                            </a:lnTo>
                            <a:lnTo>
                              <a:pt x="90" y="47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" name="Shape 639"/>
                      <p:cNvSpPr/>
                      <p:nvPr/>
                    </p:nvSpPr>
                    <p:spPr>
                      <a:xfrm rot="900000">
                        <a:off x="2387" y="1626"/>
                        <a:ext cx="19" cy="8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12700" cap="flat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48" name="Shape 640"/>
                    <p:cNvGrpSpPr/>
                    <p:nvPr/>
                  </p:nvGrpSpPr>
                  <p:grpSpPr>
                    <a:xfrm>
                      <a:off x="1553" y="2766"/>
                      <a:ext cx="507" cy="266"/>
                      <a:chOff x="2017" y="1486"/>
                      <a:chExt cx="838" cy="481"/>
                    </a:xfrm>
                  </p:grpSpPr>
                  <p:sp>
                    <p:nvSpPr>
                      <p:cNvPr id="55" name="Shape 641"/>
                      <p:cNvSpPr/>
                      <p:nvPr/>
                    </p:nvSpPr>
                    <p:spPr>
                      <a:xfrm>
                        <a:off x="2017" y="1486"/>
                        <a:ext cx="838" cy="48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839" h="482" extrusionOk="0">
                            <a:moveTo>
                              <a:pt x="90" y="474"/>
                            </a:moveTo>
                            <a:lnTo>
                              <a:pt x="120" y="466"/>
                            </a:lnTo>
                            <a:lnTo>
                              <a:pt x="141" y="466"/>
                            </a:lnTo>
                            <a:lnTo>
                              <a:pt x="161" y="466"/>
                            </a:lnTo>
                            <a:lnTo>
                              <a:pt x="180" y="458"/>
                            </a:lnTo>
                            <a:lnTo>
                              <a:pt x="200" y="451"/>
                            </a:lnTo>
                            <a:lnTo>
                              <a:pt x="221" y="429"/>
                            </a:lnTo>
                            <a:lnTo>
                              <a:pt x="241" y="414"/>
                            </a:lnTo>
                            <a:lnTo>
                              <a:pt x="254" y="392"/>
                            </a:lnTo>
                            <a:lnTo>
                              <a:pt x="274" y="377"/>
                            </a:lnTo>
                            <a:lnTo>
                              <a:pt x="281" y="355"/>
                            </a:lnTo>
                            <a:lnTo>
                              <a:pt x="295" y="333"/>
                            </a:lnTo>
                            <a:lnTo>
                              <a:pt x="308" y="310"/>
                            </a:lnTo>
                            <a:lnTo>
                              <a:pt x="321" y="288"/>
                            </a:lnTo>
                            <a:lnTo>
                              <a:pt x="328" y="265"/>
                            </a:lnTo>
                            <a:lnTo>
                              <a:pt x="342" y="244"/>
                            </a:lnTo>
                            <a:lnTo>
                              <a:pt x="355" y="222"/>
                            </a:lnTo>
                            <a:lnTo>
                              <a:pt x="375" y="206"/>
                            </a:lnTo>
                            <a:lnTo>
                              <a:pt x="395" y="206"/>
                            </a:lnTo>
                            <a:lnTo>
                              <a:pt x="415" y="206"/>
                            </a:lnTo>
                            <a:lnTo>
                              <a:pt x="436" y="214"/>
                            </a:lnTo>
                            <a:lnTo>
                              <a:pt x="456" y="229"/>
                            </a:lnTo>
                            <a:lnTo>
                              <a:pt x="469" y="251"/>
                            </a:lnTo>
                            <a:lnTo>
                              <a:pt x="483" y="274"/>
                            </a:lnTo>
                            <a:lnTo>
                              <a:pt x="495" y="295"/>
                            </a:lnTo>
                            <a:lnTo>
                              <a:pt x="503" y="317"/>
                            </a:lnTo>
                            <a:lnTo>
                              <a:pt x="509" y="340"/>
                            </a:lnTo>
                            <a:lnTo>
                              <a:pt x="530" y="355"/>
                            </a:lnTo>
                            <a:lnTo>
                              <a:pt x="542" y="377"/>
                            </a:lnTo>
                            <a:lnTo>
                              <a:pt x="563" y="392"/>
                            </a:lnTo>
                            <a:lnTo>
                              <a:pt x="583" y="406"/>
                            </a:lnTo>
                            <a:lnTo>
                              <a:pt x="603" y="421"/>
                            </a:lnTo>
                            <a:lnTo>
                              <a:pt x="623" y="444"/>
                            </a:lnTo>
                            <a:lnTo>
                              <a:pt x="650" y="458"/>
                            </a:lnTo>
                            <a:lnTo>
                              <a:pt x="670" y="466"/>
                            </a:lnTo>
                            <a:lnTo>
                              <a:pt x="690" y="473"/>
                            </a:lnTo>
                            <a:lnTo>
                              <a:pt x="710" y="481"/>
                            </a:lnTo>
                            <a:lnTo>
                              <a:pt x="731" y="481"/>
                            </a:lnTo>
                            <a:lnTo>
                              <a:pt x="751" y="481"/>
                            </a:lnTo>
                            <a:lnTo>
                              <a:pt x="770" y="481"/>
                            </a:lnTo>
                            <a:lnTo>
                              <a:pt x="790" y="481"/>
                            </a:lnTo>
                            <a:lnTo>
                              <a:pt x="811" y="481"/>
                            </a:lnTo>
                            <a:lnTo>
                              <a:pt x="831" y="481"/>
                            </a:lnTo>
                            <a:lnTo>
                              <a:pt x="838" y="458"/>
                            </a:lnTo>
                            <a:lnTo>
                              <a:pt x="825" y="437"/>
                            </a:lnTo>
                            <a:lnTo>
                              <a:pt x="804" y="429"/>
                            </a:lnTo>
                            <a:lnTo>
                              <a:pt x="784" y="414"/>
                            </a:lnTo>
                            <a:lnTo>
                              <a:pt x="764" y="399"/>
                            </a:lnTo>
                            <a:lnTo>
                              <a:pt x="743" y="385"/>
                            </a:lnTo>
                            <a:lnTo>
                              <a:pt x="724" y="369"/>
                            </a:lnTo>
                            <a:lnTo>
                              <a:pt x="704" y="362"/>
                            </a:lnTo>
                            <a:lnTo>
                              <a:pt x="684" y="355"/>
                            </a:lnTo>
                            <a:lnTo>
                              <a:pt x="663" y="340"/>
                            </a:lnTo>
                            <a:lnTo>
                              <a:pt x="643" y="333"/>
                            </a:lnTo>
                            <a:lnTo>
                              <a:pt x="630" y="310"/>
                            </a:lnTo>
                            <a:lnTo>
                              <a:pt x="623" y="288"/>
                            </a:lnTo>
                            <a:lnTo>
                              <a:pt x="616" y="265"/>
                            </a:lnTo>
                            <a:lnTo>
                              <a:pt x="610" y="244"/>
                            </a:lnTo>
                            <a:lnTo>
                              <a:pt x="616" y="265"/>
                            </a:lnTo>
                            <a:lnTo>
                              <a:pt x="623" y="288"/>
                            </a:lnTo>
                            <a:lnTo>
                              <a:pt x="630" y="310"/>
                            </a:lnTo>
                            <a:lnTo>
                              <a:pt x="637" y="333"/>
                            </a:lnTo>
                            <a:lnTo>
                              <a:pt x="643" y="355"/>
                            </a:lnTo>
                            <a:lnTo>
                              <a:pt x="663" y="362"/>
                            </a:lnTo>
                            <a:lnTo>
                              <a:pt x="684" y="377"/>
                            </a:lnTo>
                            <a:lnTo>
                              <a:pt x="704" y="385"/>
                            </a:lnTo>
                            <a:lnTo>
                              <a:pt x="724" y="392"/>
                            </a:lnTo>
                            <a:lnTo>
                              <a:pt x="743" y="399"/>
                            </a:lnTo>
                            <a:lnTo>
                              <a:pt x="764" y="406"/>
                            </a:lnTo>
                            <a:lnTo>
                              <a:pt x="784" y="406"/>
                            </a:lnTo>
                            <a:lnTo>
                              <a:pt x="804" y="406"/>
                            </a:lnTo>
                            <a:lnTo>
                              <a:pt x="825" y="399"/>
                            </a:lnTo>
                            <a:lnTo>
                              <a:pt x="831" y="377"/>
                            </a:lnTo>
                            <a:lnTo>
                              <a:pt x="831" y="355"/>
                            </a:lnTo>
                            <a:lnTo>
                              <a:pt x="811" y="340"/>
                            </a:lnTo>
                            <a:lnTo>
                              <a:pt x="790" y="326"/>
                            </a:lnTo>
                            <a:lnTo>
                              <a:pt x="770" y="303"/>
                            </a:lnTo>
                            <a:lnTo>
                              <a:pt x="751" y="288"/>
                            </a:lnTo>
                            <a:lnTo>
                              <a:pt x="737" y="265"/>
                            </a:lnTo>
                            <a:lnTo>
                              <a:pt x="724" y="244"/>
                            </a:lnTo>
                            <a:lnTo>
                              <a:pt x="710" y="222"/>
                            </a:lnTo>
                            <a:lnTo>
                              <a:pt x="696" y="199"/>
                            </a:lnTo>
                            <a:lnTo>
                              <a:pt x="684" y="170"/>
                            </a:lnTo>
                            <a:lnTo>
                              <a:pt x="670" y="140"/>
                            </a:lnTo>
                            <a:lnTo>
                              <a:pt x="657" y="118"/>
                            </a:lnTo>
                            <a:lnTo>
                              <a:pt x="650" y="95"/>
                            </a:lnTo>
                            <a:lnTo>
                              <a:pt x="630" y="81"/>
                            </a:lnTo>
                            <a:lnTo>
                              <a:pt x="610" y="59"/>
                            </a:lnTo>
                            <a:lnTo>
                              <a:pt x="583" y="43"/>
                            </a:lnTo>
                            <a:lnTo>
                              <a:pt x="563" y="29"/>
                            </a:lnTo>
                            <a:lnTo>
                              <a:pt x="542" y="14"/>
                            </a:lnTo>
                            <a:lnTo>
                              <a:pt x="522" y="7"/>
                            </a:lnTo>
                            <a:lnTo>
                              <a:pt x="503" y="7"/>
                            </a:lnTo>
                            <a:lnTo>
                              <a:pt x="483" y="0"/>
                            </a:lnTo>
                            <a:lnTo>
                              <a:pt x="462" y="0"/>
                            </a:lnTo>
                            <a:lnTo>
                              <a:pt x="442" y="0"/>
                            </a:lnTo>
                            <a:lnTo>
                              <a:pt x="422" y="0"/>
                            </a:lnTo>
                            <a:lnTo>
                              <a:pt x="401" y="0"/>
                            </a:lnTo>
                            <a:lnTo>
                              <a:pt x="382" y="7"/>
                            </a:lnTo>
                            <a:lnTo>
                              <a:pt x="362" y="7"/>
                            </a:lnTo>
                            <a:lnTo>
                              <a:pt x="342" y="7"/>
                            </a:lnTo>
                            <a:lnTo>
                              <a:pt x="321" y="7"/>
                            </a:lnTo>
                            <a:lnTo>
                              <a:pt x="301" y="7"/>
                            </a:lnTo>
                            <a:lnTo>
                              <a:pt x="281" y="14"/>
                            </a:lnTo>
                            <a:lnTo>
                              <a:pt x="261" y="29"/>
                            </a:lnTo>
                            <a:lnTo>
                              <a:pt x="241" y="50"/>
                            </a:lnTo>
                            <a:lnTo>
                              <a:pt x="221" y="66"/>
                            </a:lnTo>
                            <a:lnTo>
                              <a:pt x="207" y="88"/>
                            </a:lnTo>
                            <a:lnTo>
                              <a:pt x="194" y="111"/>
                            </a:lnTo>
                            <a:lnTo>
                              <a:pt x="188" y="132"/>
                            </a:lnTo>
                            <a:lnTo>
                              <a:pt x="174" y="154"/>
                            </a:lnTo>
                            <a:lnTo>
                              <a:pt x="161" y="177"/>
                            </a:lnTo>
                            <a:lnTo>
                              <a:pt x="147" y="199"/>
                            </a:lnTo>
                            <a:lnTo>
                              <a:pt x="127" y="222"/>
                            </a:lnTo>
                            <a:lnTo>
                              <a:pt x="114" y="244"/>
                            </a:lnTo>
                            <a:lnTo>
                              <a:pt x="94" y="251"/>
                            </a:lnTo>
                            <a:lnTo>
                              <a:pt x="73" y="265"/>
                            </a:lnTo>
                            <a:lnTo>
                              <a:pt x="53" y="274"/>
                            </a:lnTo>
                            <a:lnTo>
                              <a:pt x="33" y="281"/>
                            </a:lnTo>
                            <a:lnTo>
                              <a:pt x="13" y="288"/>
                            </a:lnTo>
                            <a:lnTo>
                              <a:pt x="0" y="310"/>
                            </a:lnTo>
                            <a:lnTo>
                              <a:pt x="20" y="326"/>
                            </a:lnTo>
                            <a:lnTo>
                              <a:pt x="40" y="333"/>
                            </a:lnTo>
                            <a:lnTo>
                              <a:pt x="59" y="340"/>
                            </a:lnTo>
                            <a:lnTo>
                              <a:pt x="80" y="333"/>
                            </a:lnTo>
                            <a:lnTo>
                              <a:pt x="100" y="326"/>
                            </a:lnTo>
                            <a:lnTo>
                              <a:pt x="120" y="317"/>
                            </a:lnTo>
                            <a:lnTo>
                              <a:pt x="141" y="303"/>
                            </a:lnTo>
                            <a:lnTo>
                              <a:pt x="161" y="295"/>
                            </a:lnTo>
                            <a:lnTo>
                              <a:pt x="174" y="274"/>
                            </a:lnTo>
                            <a:lnTo>
                              <a:pt x="194" y="258"/>
                            </a:lnTo>
                            <a:lnTo>
                              <a:pt x="200" y="236"/>
                            </a:lnTo>
                            <a:lnTo>
                              <a:pt x="214" y="214"/>
                            </a:lnTo>
                            <a:lnTo>
                              <a:pt x="221" y="192"/>
                            </a:lnTo>
                            <a:lnTo>
                              <a:pt x="214" y="214"/>
                            </a:lnTo>
                            <a:lnTo>
                              <a:pt x="194" y="229"/>
                            </a:lnTo>
                            <a:lnTo>
                              <a:pt x="188" y="251"/>
                            </a:lnTo>
                            <a:lnTo>
                              <a:pt x="174" y="274"/>
                            </a:lnTo>
                            <a:lnTo>
                              <a:pt x="161" y="295"/>
                            </a:lnTo>
                            <a:lnTo>
                              <a:pt x="141" y="310"/>
                            </a:lnTo>
                            <a:lnTo>
                              <a:pt x="133" y="333"/>
                            </a:lnTo>
                            <a:lnTo>
                              <a:pt x="114" y="347"/>
                            </a:lnTo>
                            <a:lnTo>
                              <a:pt x="106" y="369"/>
                            </a:lnTo>
                            <a:lnTo>
                              <a:pt x="87" y="385"/>
                            </a:lnTo>
                            <a:lnTo>
                              <a:pt x="80" y="406"/>
                            </a:lnTo>
                            <a:lnTo>
                              <a:pt x="59" y="414"/>
                            </a:lnTo>
                            <a:lnTo>
                              <a:pt x="40" y="421"/>
                            </a:lnTo>
                            <a:lnTo>
                              <a:pt x="20" y="429"/>
                            </a:lnTo>
                            <a:lnTo>
                              <a:pt x="26" y="451"/>
                            </a:lnTo>
                            <a:lnTo>
                              <a:pt x="47" y="458"/>
                            </a:lnTo>
                            <a:lnTo>
                              <a:pt x="90" y="474"/>
                            </a:lnTo>
                          </a:path>
                        </a:pathLst>
                      </a:custGeom>
                      <a:solidFill>
                        <a:schemeClr val="accent4"/>
                      </a:solidFill>
                      <a:ln w="12700" cap="rnd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6" name="Shape 642"/>
                      <p:cNvSpPr/>
                      <p:nvPr/>
                    </p:nvSpPr>
                    <p:spPr>
                      <a:xfrm rot="900000">
                        <a:off x="2379" y="1564"/>
                        <a:ext cx="19" cy="8"/>
                      </a:xfrm>
                      <a:prstGeom prst="ellipse">
                        <a:avLst/>
                      </a:prstGeom>
                      <a:solidFill>
                        <a:srgbClr val="B2B2B2"/>
                      </a:solidFill>
                      <a:ln w="12700" cap="flat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849" name="Shape 643"/>
                  <p:cNvGrpSpPr/>
                  <p:nvPr/>
                </p:nvGrpSpPr>
                <p:grpSpPr>
                  <a:xfrm>
                    <a:off x="2399" y="815"/>
                    <a:ext cx="467" cy="301"/>
                    <a:chOff x="814" y="3023"/>
                    <a:chExt cx="563" cy="301"/>
                  </a:xfrm>
                </p:grpSpPr>
                <p:sp>
                  <p:nvSpPr>
                    <p:cNvPr id="51" name="Shape 644"/>
                    <p:cNvSpPr/>
                    <p:nvPr/>
                  </p:nvSpPr>
                  <p:spPr>
                    <a:xfrm>
                      <a:off x="814" y="3051"/>
                      <a:ext cx="563" cy="2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29" h="495" extrusionOk="0">
                          <a:moveTo>
                            <a:pt x="81" y="171"/>
                          </a:moveTo>
                          <a:lnTo>
                            <a:pt x="106" y="182"/>
                          </a:lnTo>
                          <a:lnTo>
                            <a:pt x="123" y="182"/>
                          </a:lnTo>
                          <a:lnTo>
                            <a:pt x="140" y="178"/>
                          </a:lnTo>
                          <a:lnTo>
                            <a:pt x="152" y="161"/>
                          </a:lnTo>
                          <a:lnTo>
                            <a:pt x="170" y="156"/>
                          </a:lnTo>
                          <a:lnTo>
                            <a:pt x="188" y="151"/>
                          </a:lnTo>
                          <a:lnTo>
                            <a:pt x="205" y="145"/>
                          </a:lnTo>
                          <a:lnTo>
                            <a:pt x="222" y="140"/>
                          </a:lnTo>
                          <a:lnTo>
                            <a:pt x="239" y="134"/>
                          </a:lnTo>
                          <a:lnTo>
                            <a:pt x="257" y="134"/>
                          </a:lnTo>
                          <a:lnTo>
                            <a:pt x="275" y="129"/>
                          </a:lnTo>
                          <a:lnTo>
                            <a:pt x="292" y="123"/>
                          </a:lnTo>
                          <a:lnTo>
                            <a:pt x="309" y="123"/>
                          </a:lnTo>
                          <a:lnTo>
                            <a:pt x="327" y="118"/>
                          </a:lnTo>
                          <a:lnTo>
                            <a:pt x="345" y="118"/>
                          </a:lnTo>
                          <a:lnTo>
                            <a:pt x="362" y="119"/>
                          </a:lnTo>
                          <a:lnTo>
                            <a:pt x="380" y="118"/>
                          </a:lnTo>
                          <a:lnTo>
                            <a:pt x="397" y="118"/>
                          </a:lnTo>
                          <a:lnTo>
                            <a:pt x="414" y="118"/>
                          </a:lnTo>
                          <a:lnTo>
                            <a:pt x="432" y="107"/>
                          </a:lnTo>
                          <a:lnTo>
                            <a:pt x="450" y="97"/>
                          </a:lnTo>
                          <a:lnTo>
                            <a:pt x="467" y="86"/>
                          </a:lnTo>
                          <a:lnTo>
                            <a:pt x="484" y="81"/>
                          </a:lnTo>
                          <a:lnTo>
                            <a:pt x="502" y="70"/>
                          </a:lnTo>
                          <a:lnTo>
                            <a:pt x="519" y="64"/>
                          </a:lnTo>
                          <a:lnTo>
                            <a:pt x="537" y="60"/>
                          </a:lnTo>
                          <a:lnTo>
                            <a:pt x="555" y="49"/>
                          </a:lnTo>
                          <a:lnTo>
                            <a:pt x="573" y="49"/>
                          </a:lnTo>
                          <a:lnTo>
                            <a:pt x="589" y="43"/>
                          </a:lnTo>
                          <a:lnTo>
                            <a:pt x="606" y="33"/>
                          </a:lnTo>
                          <a:lnTo>
                            <a:pt x="625" y="27"/>
                          </a:lnTo>
                          <a:lnTo>
                            <a:pt x="642" y="22"/>
                          </a:lnTo>
                          <a:lnTo>
                            <a:pt x="660" y="17"/>
                          </a:lnTo>
                          <a:lnTo>
                            <a:pt x="677" y="11"/>
                          </a:lnTo>
                          <a:lnTo>
                            <a:pt x="694" y="6"/>
                          </a:lnTo>
                          <a:lnTo>
                            <a:pt x="711" y="0"/>
                          </a:lnTo>
                          <a:lnTo>
                            <a:pt x="729" y="0"/>
                          </a:lnTo>
                          <a:lnTo>
                            <a:pt x="747" y="0"/>
                          </a:lnTo>
                          <a:lnTo>
                            <a:pt x="765" y="0"/>
                          </a:lnTo>
                          <a:lnTo>
                            <a:pt x="783" y="5"/>
                          </a:lnTo>
                          <a:lnTo>
                            <a:pt x="799" y="16"/>
                          </a:lnTo>
                          <a:lnTo>
                            <a:pt x="806" y="33"/>
                          </a:lnTo>
                          <a:lnTo>
                            <a:pt x="806" y="49"/>
                          </a:lnTo>
                          <a:lnTo>
                            <a:pt x="788" y="59"/>
                          </a:lnTo>
                          <a:lnTo>
                            <a:pt x="770" y="70"/>
                          </a:lnTo>
                          <a:lnTo>
                            <a:pt x="753" y="76"/>
                          </a:lnTo>
                          <a:lnTo>
                            <a:pt x="735" y="81"/>
                          </a:lnTo>
                          <a:lnTo>
                            <a:pt x="718" y="86"/>
                          </a:lnTo>
                          <a:lnTo>
                            <a:pt x="701" y="92"/>
                          </a:lnTo>
                          <a:lnTo>
                            <a:pt x="683" y="97"/>
                          </a:lnTo>
                          <a:lnTo>
                            <a:pt x="666" y="102"/>
                          </a:lnTo>
                          <a:lnTo>
                            <a:pt x="648" y="113"/>
                          </a:lnTo>
                          <a:lnTo>
                            <a:pt x="630" y="118"/>
                          </a:lnTo>
                          <a:lnTo>
                            <a:pt x="619" y="135"/>
                          </a:lnTo>
                          <a:lnTo>
                            <a:pt x="601" y="145"/>
                          </a:lnTo>
                          <a:lnTo>
                            <a:pt x="619" y="151"/>
                          </a:lnTo>
                          <a:lnTo>
                            <a:pt x="636" y="150"/>
                          </a:lnTo>
                          <a:lnTo>
                            <a:pt x="654" y="151"/>
                          </a:lnTo>
                          <a:lnTo>
                            <a:pt x="671" y="156"/>
                          </a:lnTo>
                          <a:lnTo>
                            <a:pt x="689" y="156"/>
                          </a:lnTo>
                          <a:lnTo>
                            <a:pt x="706" y="161"/>
                          </a:lnTo>
                          <a:lnTo>
                            <a:pt x="724" y="161"/>
                          </a:lnTo>
                          <a:lnTo>
                            <a:pt x="741" y="161"/>
                          </a:lnTo>
                          <a:lnTo>
                            <a:pt x="758" y="156"/>
                          </a:lnTo>
                          <a:lnTo>
                            <a:pt x="776" y="156"/>
                          </a:lnTo>
                          <a:lnTo>
                            <a:pt x="794" y="156"/>
                          </a:lnTo>
                          <a:lnTo>
                            <a:pt x="811" y="156"/>
                          </a:lnTo>
                          <a:lnTo>
                            <a:pt x="829" y="161"/>
                          </a:lnTo>
                          <a:lnTo>
                            <a:pt x="846" y="161"/>
                          </a:lnTo>
                          <a:lnTo>
                            <a:pt x="863" y="161"/>
                          </a:lnTo>
                          <a:lnTo>
                            <a:pt x="881" y="166"/>
                          </a:lnTo>
                          <a:lnTo>
                            <a:pt x="904" y="177"/>
                          </a:lnTo>
                          <a:lnTo>
                            <a:pt x="916" y="193"/>
                          </a:lnTo>
                          <a:lnTo>
                            <a:pt x="928" y="210"/>
                          </a:lnTo>
                          <a:lnTo>
                            <a:pt x="928" y="226"/>
                          </a:lnTo>
                          <a:lnTo>
                            <a:pt x="911" y="236"/>
                          </a:lnTo>
                          <a:lnTo>
                            <a:pt x="893" y="242"/>
                          </a:lnTo>
                          <a:lnTo>
                            <a:pt x="875" y="242"/>
                          </a:lnTo>
                          <a:lnTo>
                            <a:pt x="857" y="242"/>
                          </a:lnTo>
                          <a:lnTo>
                            <a:pt x="840" y="241"/>
                          </a:lnTo>
                          <a:lnTo>
                            <a:pt x="822" y="241"/>
                          </a:lnTo>
                          <a:lnTo>
                            <a:pt x="806" y="236"/>
                          </a:lnTo>
                          <a:lnTo>
                            <a:pt x="788" y="237"/>
                          </a:lnTo>
                          <a:lnTo>
                            <a:pt x="771" y="237"/>
                          </a:lnTo>
                          <a:lnTo>
                            <a:pt x="753" y="237"/>
                          </a:lnTo>
                          <a:lnTo>
                            <a:pt x="735" y="236"/>
                          </a:lnTo>
                          <a:lnTo>
                            <a:pt x="718" y="236"/>
                          </a:lnTo>
                          <a:lnTo>
                            <a:pt x="701" y="236"/>
                          </a:lnTo>
                          <a:lnTo>
                            <a:pt x="678" y="241"/>
                          </a:lnTo>
                          <a:lnTo>
                            <a:pt x="660" y="241"/>
                          </a:lnTo>
                          <a:lnTo>
                            <a:pt x="642" y="248"/>
                          </a:lnTo>
                          <a:lnTo>
                            <a:pt x="625" y="248"/>
                          </a:lnTo>
                          <a:lnTo>
                            <a:pt x="606" y="257"/>
                          </a:lnTo>
                          <a:lnTo>
                            <a:pt x="589" y="263"/>
                          </a:lnTo>
                          <a:lnTo>
                            <a:pt x="572" y="279"/>
                          </a:lnTo>
                          <a:lnTo>
                            <a:pt x="560" y="295"/>
                          </a:lnTo>
                          <a:lnTo>
                            <a:pt x="543" y="312"/>
                          </a:lnTo>
                          <a:lnTo>
                            <a:pt x="531" y="328"/>
                          </a:lnTo>
                          <a:lnTo>
                            <a:pt x="519" y="345"/>
                          </a:lnTo>
                          <a:lnTo>
                            <a:pt x="502" y="349"/>
                          </a:lnTo>
                          <a:lnTo>
                            <a:pt x="490" y="365"/>
                          </a:lnTo>
                          <a:lnTo>
                            <a:pt x="473" y="376"/>
                          </a:lnTo>
                          <a:lnTo>
                            <a:pt x="456" y="392"/>
                          </a:lnTo>
                          <a:lnTo>
                            <a:pt x="437" y="408"/>
                          </a:lnTo>
                          <a:lnTo>
                            <a:pt x="421" y="418"/>
                          </a:lnTo>
                          <a:lnTo>
                            <a:pt x="404" y="435"/>
                          </a:lnTo>
                          <a:lnTo>
                            <a:pt x="391" y="451"/>
                          </a:lnTo>
                          <a:lnTo>
                            <a:pt x="374" y="462"/>
                          </a:lnTo>
                          <a:lnTo>
                            <a:pt x="356" y="478"/>
                          </a:lnTo>
                          <a:lnTo>
                            <a:pt x="339" y="483"/>
                          </a:lnTo>
                          <a:lnTo>
                            <a:pt x="321" y="494"/>
                          </a:lnTo>
                          <a:lnTo>
                            <a:pt x="304" y="494"/>
                          </a:lnTo>
                          <a:lnTo>
                            <a:pt x="286" y="494"/>
                          </a:lnTo>
                          <a:lnTo>
                            <a:pt x="268" y="484"/>
                          </a:lnTo>
                          <a:lnTo>
                            <a:pt x="258" y="462"/>
                          </a:lnTo>
                          <a:lnTo>
                            <a:pt x="252" y="446"/>
                          </a:lnTo>
                          <a:lnTo>
                            <a:pt x="257" y="430"/>
                          </a:lnTo>
                          <a:lnTo>
                            <a:pt x="263" y="414"/>
                          </a:lnTo>
                          <a:lnTo>
                            <a:pt x="275" y="397"/>
                          </a:lnTo>
                          <a:lnTo>
                            <a:pt x="292" y="387"/>
                          </a:lnTo>
                          <a:lnTo>
                            <a:pt x="303" y="371"/>
                          </a:lnTo>
                          <a:lnTo>
                            <a:pt x="322" y="355"/>
                          </a:lnTo>
                          <a:lnTo>
                            <a:pt x="339" y="339"/>
                          </a:lnTo>
                          <a:lnTo>
                            <a:pt x="351" y="322"/>
                          </a:lnTo>
                          <a:lnTo>
                            <a:pt x="362" y="307"/>
                          </a:lnTo>
                          <a:lnTo>
                            <a:pt x="380" y="295"/>
                          </a:lnTo>
                          <a:lnTo>
                            <a:pt x="362" y="285"/>
                          </a:lnTo>
                          <a:lnTo>
                            <a:pt x="345" y="285"/>
                          </a:lnTo>
                          <a:lnTo>
                            <a:pt x="327" y="296"/>
                          </a:lnTo>
                          <a:lnTo>
                            <a:pt x="309" y="301"/>
                          </a:lnTo>
                          <a:lnTo>
                            <a:pt x="292" y="306"/>
                          </a:lnTo>
                          <a:lnTo>
                            <a:pt x="275" y="322"/>
                          </a:lnTo>
                          <a:lnTo>
                            <a:pt x="258" y="328"/>
                          </a:lnTo>
                          <a:lnTo>
                            <a:pt x="240" y="338"/>
                          </a:lnTo>
                          <a:lnTo>
                            <a:pt x="222" y="345"/>
                          </a:lnTo>
                          <a:lnTo>
                            <a:pt x="205" y="349"/>
                          </a:lnTo>
                          <a:lnTo>
                            <a:pt x="187" y="355"/>
                          </a:lnTo>
                          <a:lnTo>
                            <a:pt x="164" y="365"/>
                          </a:lnTo>
                          <a:lnTo>
                            <a:pt x="146" y="371"/>
                          </a:lnTo>
                          <a:lnTo>
                            <a:pt x="129" y="376"/>
                          </a:lnTo>
                          <a:lnTo>
                            <a:pt x="111" y="376"/>
                          </a:lnTo>
                          <a:lnTo>
                            <a:pt x="94" y="376"/>
                          </a:lnTo>
                          <a:lnTo>
                            <a:pt x="76" y="376"/>
                          </a:lnTo>
                          <a:lnTo>
                            <a:pt x="60" y="376"/>
                          </a:lnTo>
                          <a:lnTo>
                            <a:pt x="47" y="360"/>
                          </a:lnTo>
                          <a:lnTo>
                            <a:pt x="47" y="344"/>
                          </a:lnTo>
                          <a:lnTo>
                            <a:pt x="65" y="328"/>
                          </a:lnTo>
                          <a:lnTo>
                            <a:pt x="82" y="322"/>
                          </a:lnTo>
                          <a:lnTo>
                            <a:pt x="99" y="311"/>
                          </a:lnTo>
                          <a:lnTo>
                            <a:pt x="117" y="306"/>
                          </a:lnTo>
                          <a:lnTo>
                            <a:pt x="134" y="301"/>
                          </a:lnTo>
                          <a:lnTo>
                            <a:pt x="152" y="290"/>
                          </a:lnTo>
                          <a:lnTo>
                            <a:pt x="170" y="285"/>
                          </a:lnTo>
                          <a:lnTo>
                            <a:pt x="188" y="274"/>
                          </a:lnTo>
                          <a:lnTo>
                            <a:pt x="205" y="269"/>
                          </a:lnTo>
                          <a:lnTo>
                            <a:pt x="222" y="252"/>
                          </a:lnTo>
                          <a:lnTo>
                            <a:pt x="240" y="242"/>
                          </a:lnTo>
                          <a:lnTo>
                            <a:pt x="258" y="236"/>
                          </a:lnTo>
                          <a:lnTo>
                            <a:pt x="275" y="226"/>
                          </a:lnTo>
                          <a:lnTo>
                            <a:pt x="286" y="210"/>
                          </a:lnTo>
                          <a:lnTo>
                            <a:pt x="298" y="194"/>
                          </a:lnTo>
                          <a:lnTo>
                            <a:pt x="291" y="210"/>
                          </a:lnTo>
                          <a:lnTo>
                            <a:pt x="275" y="220"/>
                          </a:lnTo>
                          <a:lnTo>
                            <a:pt x="258" y="226"/>
                          </a:lnTo>
                          <a:lnTo>
                            <a:pt x="240" y="226"/>
                          </a:lnTo>
                          <a:lnTo>
                            <a:pt x="216" y="225"/>
                          </a:lnTo>
                          <a:lnTo>
                            <a:pt x="198" y="226"/>
                          </a:lnTo>
                          <a:lnTo>
                            <a:pt x="181" y="231"/>
                          </a:lnTo>
                          <a:lnTo>
                            <a:pt x="164" y="231"/>
                          </a:lnTo>
                          <a:lnTo>
                            <a:pt x="146" y="237"/>
                          </a:lnTo>
                          <a:lnTo>
                            <a:pt x="129" y="237"/>
                          </a:lnTo>
                          <a:lnTo>
                            <a:pt x="112" y="241"/>
                          </a:lnTo>
                          <a:lnTo>
                            <a:pt x="94" y="241"/>
                          </a:lnTo>
                          <a:lnTo>
                            <a:pt x="76" y="242"/>
                          </a:lnTo>
                          <a:lnTo>
                            <a:pt x="59" y="237"/>
                          </a:lnTo>
                          <a:lnTo>
                            <a:pt x="42" y="232"/>
                          </a:lnTo>
                          <a:lnTo>
                            <a:pt x="23" y="226"/>
                          </a:lnTo>
                          <a:lnTo>
                            <a:pt x="6" y="215"/>
                          </a:lnTo>
                          <a:lnTo>
                            <a:pt x="0" y="199"/>
                          </a:lnTo>
                          <a:lnTo>
                            <a:pt x="1" y="182"/>
                          </a:lnTo>
                          <a:lnTo>
                            <a:pt x="12" y="167"/>
                          </a:lnTo>
                          <a:lnTo>
                            <a:pt x="29" y="167"/>
                          </a:lnTo>
                          <a:lnTo>
                            <a:pt x="47" y="161"/>
                          </a:lnTo>
                          <a:lnTo>
                            <a:pt x="81" y="171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" name="Shape 645"/>
                    <p:cNvSpPr/>
                    <p:nvPr/>
                  </p:nvSpPr>
                  <p:spPr>
                    <a:xfrm>
                      <a:off x="815" y="3023"/>
                      <a:ext cx="562" cy="2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929" h="495" extrusionOk="0">
                          <a:moveTo>
                            <a:pt x="80" y="171"/>
                          </a:moveTo>
                          <a:lnTo>
                            <a:pt x="105" y="182"/>
                          </a:lnTo>
                          <a:lnTo>
                            <a:pt x="123" y="182"/>
                          </a:lnTo>
                          <a:lnTo>
                            <a:pt x="140" y="178"/>
                          </a:lnTo>
                          <a:lnTo>
                            <a:pt x="152" y="161"/>
                          </a:lnTo>
                          <a:lnTo>
                            <a:pt x="170" y="156"/>
                          </a:lnTo>
                          <a:lnTo>
                            <a:pt x="187" y="151"/>
                          </a:lnTo>
                          <a:lnTo>
                            <a:pt x="204" y="145"/>
                          </a:lnTo>
                          <a:lnTo>
                            <a:pt x="222" y="140"/>
                          </a:lnTo>
                          <a:lnTo>
                            <a:pt x="239" y="134"/>
                          </a:lnTo>
                          <a:lnTo>
                            <a:pt x="257" y="134"/>
                          </a:lnTo>
                          <a:lnTo>
                            <a:pt x="275" y="129"/>
                          </a:lnTo>
                          <a:lnTo>
                            <a:pt x="291" y="123"/>
                          </a:lnTo>
                          <a:lnTo>
                            <a:pt x="309" y="123"/>
                          </a:lnTo>
                          <a:lnTo>
                            <a:pt x="327" y="118"/>
                          </a:lnTo>
                          <a:lnTo>
                            <a:pt x="345" y="118"/>
                          </a:lnTo>
                          <a:lnTo>
                            <a:pt x="363" y="118"/>
                          </a:lnTo>
                          <a:lnTo>
                            <a:pt x="380" y="119"/>
                          </a:lnTo>
                          <a:lnTo>
                            <a:pt x="397" y="118"/>
                          </a:lnTo>
                          <a:lnTo>
                            <a:pt x="415" y="118"/>
                          </a:lnTo>
                          <a:lnTo>
                            <a:pt x="432" y="108"/>
                          </a:lnTo>
                          <a:lnTo>
                            <a:pt x="450" y="97"/>
                          </a:lnTo>
                          <a:lnTo>
                            <a:pt x="467" y="86"/>
                          </a:lnTo>
                          <a:lnTo>
                            <a:pt x="485" y="80"/>
                          </a:lnTo>
                          <a:lnTo>
                            <a:pt x="502" y="70"/>
                          </a:lnTo>
                          <a:lnTo>
                            <a:pt x="520" y="64"/>
                          </a:lnTo>
                          <a:lnTo>
                            <a:pt x="538" y="59"/>
                          </a:lnTo>
                          <a:lnTo>
                            <a:pt x="555" y="49"/>
                          </a:lnTo>
                          <a:lnTo>
                            <a:pt x="573" y="49"/>
                          </a:lnTo>
                          <a:lnTo>
                            <a:pt x="589" y="42"/>
                          </a:lnTo>
                          <a:lnTo>
                            <a:pt x="607" y="33"/>
                          </a:lnTo>
                          <a:lnTo>
                            <a:pt x="625" y="28"/>
                          </a:lnTo>
                          <a:lnTo>
                            <a:pt x="642" y="21"/>
                          </a:lnTo>
                          <a:lnTo>
                            <a:pt x="660" y="16"/>
                          </a:lnTo>
                          <a:lnTo>
                            <a:pt x="677" y="11"/>
                          </a:lnTo>
                          <a:lnTo>
                            <a:pt x="695" y="5"/>
                          </a:lnTo>
                          <a:lnTo>
                            <a:pt x="713" y="0"/>
                          </a:lnTo>
                          <a:lnTo>
                            <a:pt x="729" y="0"/>
                          </a:lnTo>
                          <a:lnTo>
                            <a:pt x="747" y="0"/>
                          </a:lnTo>
                          <a:lnTo>
                            <a:pt x="765" y="0"/>
                          </a:lnTo>
                          <a:lnTo>
                            <a:pt x="783" y="5"/>
                          </a:lnTo>
                          <a:lnTo>
                            <a:pt x="800" y="16"/>
                          </a:lnTo>
                          <a:lnTo>
                            <a:pt x="806" y="33"/>
                          </a:lnTo>
                          <a:lnTo>
                            <a:pt x="806" y="48"/>
                          </a:lnTo>
                          <a:lnTo>
                            <a:pt x="788" y="59"/>
                          </a:lnTo>
                          <a:lnTo>
                            <a:pt x="771" y="70"/>
                          </a:lnTo>
                          <a:lnTo>
                            <a:pt x="753" y="76"/>
                          </a:lnTo>
                          <a:lnTo>
                            <a:pt x="735" y="80"/>
                          </a:lnTo>
                          <a:lnTo>
                            <a:pt x="718" y="87"/>
                          </a:lnTo>
                          <a:lnTo>
                            <a:pt x="701" y="92"/>
                          </a:lnTo>
                          <a:lnTo>
                            <a:pt x="683" y="96"/>
                          </a:lnTo>
                          <a:lnTo>
                            <a:pt x="666" y="102"/>
                          </a:lnTo>
                          <a:lnTo>
                            <a:pt x="648" y="113"/>
                          </a:lnTo>
                          <a:lnTo>
                            <a:pt x="630" y="119"/>
                          </a:lnTo>
                          <a:lnTo>
                            <a:pt x="619" y="134"/>
                          </a:lnTo>
                          <a:lnTo>
                            <a:pt x="601" y="146"/>
                          </a:lnTo>
                          <a:lnTo>
                            <a:pt x="619" y="151"/>
                          </a:lnTo>
                          <a:lnTo>
                            <a:pt x="636" y="151"/>
                          </a:lnTo>
                          <a:lnTo>
                            <a:pt x="654" y="150"/>
                          </a:lnTo>
                          <a:lnTo>
                            <a:pt x="671" y="156"/>
                          </a:lnTo>
                          <a:lnTo>
                            <a:pt x="689" y="156"/>
                          </a:lnTo>
                          <a:lnTo>
                            <a:pt x="706" y="161"/>
                          </a:lnTo>
                          <a:lnTo>
                            <a:pt x="724" y="161"/>
                          </a:lnTo>
                          <a:lnTo>
                            <a:pt x="741" y="161"/>
                          </a:lnTo>
                          <a:lnTo>
                            <a:pt x="759" y="155"/>
                          </a:lnTo>
                          <a:lnTo>
                            <a:pt x="776" y="156"/>
                          </a:lnTo>
                          <a:lnTo>
                            <a:pt x="794" y="156"/>
                          </a:lnTo>
                          <a:lnTo>
                            <a:pt x="812" y="156"/>
                          </a:lnTo>
                          <a:lnTo>
                            <a:pt x="830" y="161"/>
                          </a:lnTo>
                          <a:lnTo>
                            <a:pt x="847" y="161"/>
                          </a:lnTo>
                          <a:lnTo>
                            <a:pt x="864" y="161"/>
                          </a:lnTo>
                          <a:lnTo>
                            <a:pt x="881" y="167"/>
                          </a:lnTo>
                          <a:lnTo>
                            <a:pt x="905" y="178"/>
                          </a:lnTo>
                          <a:lnTo>
                            <a:pt x="917" y="194"/>
                          </a:lnTo>
                          <a:lnTo>
                            <a:pt x="928" y="210"/>
                          </a:lnTo>
                          <a:lnTo>
                            <a:pt x="928" y="226"/>
                          </a:lnTo>
                          <a:lnTo>
                            <a:pt x="911" y="237"/>
                          </a:lnTo>
                          <a:lnTo>
                            <a:pt x="893" y="242"/>
                          </a:lnTo>
                          <a:lnTo>
                            <a:pt x="876" y="241"/>
                          </a:lnTo>
                          <a:lnTo>
                            <a:pt x="859" y="241"/>
                          </a:lnTo>
                          <a:lnTo>
                            <a:pt x="841" y="241"/>
                          </a:lnTo>
                          <a:lnTo>
                            <a:pt x="823" y="242"/>
                          </a:lnTo>
                          <a:lnTo>
                            <a:pt x="806" y="237"/>
                          </a:lnTo>
                          <a:lnTo>
                            <a:pt x="788" y="237"/>
                          </a:lnTo>
                          <a:lnTo>
                            <a:pt x="771" y="236"/>
                          </a:lnTo>
                          <a:lnTo>
                            <a:pt x="753" y="236"/>
                          </a:lnTo>
                          <a:lnTo>
                            <a:pt x="735" y="236"/>
                          </a:lnTo>
                          <a:lnTo>
                            <a:pt x="718" y="236"/>
                          </a:lnTo>
                          <a:lnTo>
                            <a:pt x="701" y="237"/>
                          </a:lnTo>
                          <a:lnTo>
                            <a:pt x="678" y="241"/>
                          </a:lnTo>
                          <a:lnTo>
                            <a:pt x="660" y="242"/>
                          </a:lnTo>
                          <a:lnTo>
                            <a:pt x="643" y="247"/>
                          </a:lnTo>
                          <a:lnTo>
                            <a:pt x="625" y="247"/>
                          </a:lnTo>
                          <a:lnTo>
                            <a:pt x="607" y="257"/>
                          </a:lnTo>
                          <a:lnTo>
                            <a:pt x="589" y="263"/>
                          </a:lnTo>
                          <a:lnTo>
                            <a:pt x="572" y="279"/>
                          </a:lnTo>
                          <a:lnTo>
                            <a:pt x="560" y="295"/>
                          </a:lnTo>
                          <a:lnTo>
                            <a:pt x="543" y="312"/>
                          </a:lnTo>
                          <a:lnTo>
                            <a:pt x="531" y="327"/>
                          </a:lnTo>
                          <a:lnTo>
                            <a:pt x="519" y="344"/>
                          </a:lnTo>
                          <a:lnTo>
                            <a:pt x="502" y="349"/>
                          </a:lnTo>
                          <a:lnTo>
                            <a:pt x="490" y="366"/>
                          </a:lnTo>
                          <a:lnTo>
                            <a:pt x="473" y="376"/>
                          </a:lnTo>
                          <a:lnTo>
                            <a:pt x="456" y="392"/>
                          </a:lnTo>
                          <a:lnTo>
                            <a:pt x="437" y="409"/>
                          </a:lnTo>
                          <a:lnTo>
                            <a:pt x="421" y="419"/>
                          </a:lnTo>
                          <a:lnTo>
                            <a:pt x="403" y="435"/>
                          </a:lnTo>
                          <a:lnTo>
                            <a:pt x="391" y="452"/>
                          </a:lnTo>
                          <a:lnTo>
                            <a:pt x="373" y="462"/>
                          </a:lnTo>
                          <a:lnTo>
                            <a:pt x="356" y="478"/>
                          </a:lnTo>
                          <a:lnTo>
                            <a:pt x="339" y="483"/>
                          </a:lnTo>
                          <a:lnTo>
                            <a:pt x="321" y="494"/>
                          </a:lnTo>
                          <a:lnTo>
                            <a:pt x="304" y="494"/>
                          </a:lnTo>
                          <a:lnTo>
                            <a:pt x="286" y="494"/>
                          </a:lnTo>
                          <a:lnTo>
                            <a:pt x="268" y="484"/>
                          </a:lnTo>
                          <a:lnTo>
                            <a:pt x="257" y="462"/>
                          </a:lnTo>
                          <a:lnTo>
                            <a:pt x="252" y="446"/>
                          </a:lnTo>
                          <a:lnTo>
                            <a:pt x="257" y="430"/>
                          </a:lnTo>
                          <a:lnTo>
                            <a:pt x="262" y="414"/>
                          </a:lnTo>
                          <a:lnTo>
                            <a:pt x="274" y="397"/>
                          </a:lnTo>
                          <a:lnTo>
                            <a:pt x="292" y="387"/>
                          </a:lnTo>
                          <a:lnTo>
                            <a:pt x="304" y="370"/>
                          </a:lnTo>
                          <a:lnTo>
                            <a:pt x="321" y="354"/>
                          </a:lnTo>
                          <a:lnTo>
                            <a:pt x="339" y="338"/>
                          </a:lnTo>
                          <a:lnTo>
                            <a:pt x="350" y="322"/>
                          </a:lnTo>
                          <a:lnTo>
                            <a:pt x="363" y="306"/>
                          </a:lnTo>
                          <a:lnTo>
                            <a:pt x="379" y="295"/>
                          </a:lnTo>
                          <a:lnTo>
                            <a:pt x="363" y="285"/>
                          </a:lnTo>
                          <a:lnTo>
                            <a:pt x="345" y="285"/>
                          </a:lnTo>
                          <a:lnTo>
                            <a:pt x="327" y="296"/>
                          </a:lnTo>
                          <a:lnTo>
                            <a:pt x="309" y="300"/>
                          </a:lnTo>
                          <a:lnTo>
                            <a:pt x="292" y="307"/>
                          </a:lnTo>
                          <a:lnTo>
                            <a:pt x="275" y="323"/>
                          </a:lnTo>
                          <a:lnTo>
                            <a:pt x="257" y="328"/>
                          </a:lnTo>
                          <a:lnTo>
                            <a:pt x="239" y="338"/>
                          </a:lnTo>
                          <a:lnTo>
                            <a:pt x="222" y="344"/>
                          </a:lnTo>
                          <a:lnTo>
                            <a:pt x="204" y="349"/>
                          </a:lnTo>
                          <a:lnTo>
                            <a:pt x="188" y="355"/>
                          </a:lnTo>
                          <a:lnTo>
                            <a:pt x="163" y="365"/>
                          </a:lnTo>
                          <a:lnTo>
                            <a:pt x="147" y="371"/>
                          </a:lnTo>
                          <a:lnTo>
                            <a:pt x="128" y="376"/>
                          </a:lnTo>
                          <a:lnTo>
                            <a:pt x="111" y="375"/>
                          </a:lnTo>
                          <a:lnTo>
                            <a:pt x="93" y="376"/>
                          </a:lnTo>
                          <a:lnTo>
                            <a:pt x="75" y="376"/>
                          </a:lnTo>
                          <a:lnTo>
                            <a:pt x="59" y="376"/>
                          </a:lnTo>
                          <a:lnTo>
                            <a:pt x="47" y="360"/>
                          </a:lnTo>
                          <a:lnTo>
                            <a:pt x="47" y="345"/>
                          </a:lnTo>
                          <a:lnTo>
                            <a:pt x="64" y="328"/>
                          </a:lnTo>
                          <a:lnTo>
                            <a:pt x="82" y="323"/>
                          </a:lnTo>
                          <a:lnTo>
                            <a:pt x="99" y="312"/>
                          </a:lnTo>
                          <a:lnTo>
                            <a:pt x="116" y="306"/>
                          </a:lnTo>
                          <a:lnTo>
                            <a:pt x="134" y="301"/>
                          </a:lnTo>
                          <a:lnTo>
                            <a:pt x="152" y="290"/>
                          </a:lnTo>
                          <a:lnTo>
                            <a:pt x="169" y="285"/>
                          </a:lnTo>
                          <a:lnTo>
                            <a:pt x="187" y="273"/>
                          </a:lnTo>
                          <a:lnTo>
                            <a:pt x="204" y="269"/>
                          </a:lnTo>
                          <a:lnTo>
                            <a:pt x="222" y="252"/>
                          </a:lnTo>
                          <a:lnTo>
                            <a:pt x="240" y="242"/>
                          </a:lnTo>
                          <a:lnTo>
                            <a:pt x="257" y="236"/>
                          </a:lnTo>
                          <a:lnTo>
                            <a:pt x="275" y="226"/>
                          </a:lnTo>
                          <a:lnTo>
                            <a:pt x="286" y="210"/>
                          </a:lnTo>
                          <a:lnTo>
                            <a:pt x="298" y="194"/>
                          </a:lnTo>
                          <a:lnTo>
                            <a:pt x="292" y="210"/>
                          </a:lnTo>
                          <a:lnTo>
                            <a:pt x="275" y="221"/>
                          </a:lnTo>
                          <a:lnTo>
                            <a:pt x="257" y="226"/>
                          </a:lnTo>
                          <a:lnTo>
                            <a:pt x="239" y="226"/>
                          </a:lnTo>
                          <a:lnTo>
                            <a:pt x="216" y="226"/>
                          </a:lnTo>
                          <a:lnTo>
                            <a:pt x="199" y="226"/>
                          </a:lnTo>
                          <a:lnTo>
                            <a:pt x="180" y="231"/>
                          </a:lnTo>
                          <a:lnTo>
                            <a:pt x="163" y="231"/>
                          </a:lnTo>
                          <a:lnTo>
                            <a:pt x="146" y="237"/>
                          </a:lnTo>
                          <a:lnTo>
                            <a:pt x="129" y="236"/>
                          </a:lnTo>
                          <a:lnTo>
                            <a:pt x="111" y="241"/>
                          </a:lnTo>
                          <a:lnTo>
                            <a:pt x="93" y="241"/>
                          </a:lnTo>
                          <a:lnTo>
                            <a:pt x="75" y="241"/>
                          </a:lnTo>
                          <a:lnTo>
                            <a:pt x="59" y="237"/>
                          </a:lnTo>
                          <a:lnTo>
                            <a:pt x="41" y="232"/>
                          </a:lnTo>
                          <a:lnTo>
                            <a:pt x="24" y="226"/>
                          </a:lnTo>
                          <a:lnTo>
                            <a:pt x="6" y="215"/>
                          </a:lnTo>
                          <a:lnTo>
                            <a:pt x="0" y="199"/>
                          </a:lnTo>
                          <a:lnTo>
                            <a:pt x="0" y="182"/>
                          </a:lnTo>
                          <a:lnTo>
                            <a:pt x="12" y="167"/>
                          </a:lnTo>
                          <a:lnTo>
                            <a:pt x="29" y="167"/>
                          </a:lnTo>
                          <a:lnTo>
                            <a:pt x="46" y="161"/>
                          </a:lnTo>
                          <a:lnTo>
                            <a:pt x="80" y="171"/>
                          </a:lnTo>
                        </a:path>
                      </a:pathLst>
                    </a:custGeom>
                    <a:solidFill>
                      <a:schemeClr val="accent6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97" name="Shape 646"/>
                  <p:cNvGrpSpPr/>
                  <p:nvPr/>
                </p:nvGrpSpPr>
                <p:grpSpPr>
                  <a:xfrm>
                    <a:off x="1296" y="839"/>
                    <a:ext cx="334" cy="312"/>
                    <a:chOff x="648" y="534"/>
                    <a:chExt cx="334" cy="312"/>
                  </a:xfrm>
                </p:grpSpPr>
                <p:sp>
                  <p:nvSpPr>
                    <p:cNvPr id="47" name="Shape 647"/>
                    <p:cNvSpPr/>
                    <p:nvPr/>
                  </p:nvSpPr>
                  <p:spPr>
                    <a:xfrm>
                      <a:off x="719" y="675"/>
                      <a:ext cx="199" cy="1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58" h="346" extrusionOk="0">
                          <a:moveTo>
                            <a:pt x="17" y="16"/>
                          </a:moveTo>
                          <a:lnTo>
                            <a:pt x="26" y="16"/>
                          </a:lnTo>
                          <a:lnTo>
                            <a:pt x="31" y="26"/>
                          </a:lnTo>
                          <a:lnTo>
                            <a:pt x="35" y="36"/>
                          </a:lnTo>
                          <a:lnTo>
                            <a:pt x="38" y="46"/>
                          </a:lnTo>
                          <a:lnTo>
                            <a:pt x="40" y="55"/>
                          </a:lnTo>
                          <a:lnTo>
                            <a:pt x="40" y="65"/>
                          </a:lnTo>
                          <a:lnTo>
                            <a:pt x="42" y="78"/>
                          </a:lnTo>
                          <a:lnTo>
                            <a:pt x="42" y="88"/>
                          </a:lnTo>
                          <a:lnTo>
                            <a:pt x="44" y="98"/>
                          </a:lnTo>
                          <a:lnTo>
                            <a:pt x="44" y="108"/>
                          </a:lnTo>
                          <a:lnTo>
                            <a:pt x="42" y="118"/>
                          </a:lnTo>
                          <a:lnTo>
                            <a:pt x="35" y="128"/>
                          </a:lnTo>
                          <a:lnTo>
                            <a:pt x="33" y="138"/>
                          </a:lnTo>
                          <a:lnTo>
                            <a:pt x="26" y="144"/>
                          </a:lnTo>
                          <a:lnTo>
                            <a:pt x="24" y="154"/>
                          </a:lnTo>
                          <a:lnTo>
                            <a:pt x="20" y="164"/>
                          </a:lnTo>
                          <a:lnTo>
                            <a:pt x="15" y="174"/>
                          </a:lnTo>
                          <a:lnTo>
                            <a:pt x="11" y="184"/>
                          </a:lnTo>
                          <a:lnTo>
                            <a:pt x="8" y="193"/>
                          </a:lnTo>
                          <a:lnTo>
                            <a:pt x="4" y="203"/>
                          </a:lnTo>
                          <a:lnTo>
                            <a:pt x="0" y="216"/>
                          </a:lnTo>
                          <a:lnTo>
                            <a:pt x="0" y="226"/>
                          </a:lnTo>
                          <a:lnTo>
                            <a:pt x="0" y="236"/>
                          </a:lnTo>
                          <a:lnTo>
                            <a:pt x="0" y="246"/>
                          </a:lnTo>
                          <a:lnTo>
                            <a:pt x="0" y="256"/>
                          </a:lnTo>
                          <a:lnTo>
                            <a:pt x="6" y="266"/>
                          </a:lnTo>
                          <a:lnTo>
                            <a:pt x="15" y="272"/>
                          </a:lnTo>
                          <a:lnTo>
                            <a:pt x="24" y="276"/>
                          </a:lnTo>
                          <a:lnTo>
                            <a:pt x="33" y="279"/>
                          </a:lnTo>
                          <a:lnTo>
                            <a:pt x="40" y="282"/>
                          </a:lnTo>
                          <a:lnTo>
                            <a:pt x="49" y="285"/>
                          </a:lnTo>
                          <a:lnTo>
                            <a:pt x="56" y="285"/>
                          </a:lnTo>
                          <a:lnTo>
                            <a:pt x="62" y="289"/>
                          </a:lnTo>
                          <a:lnTo>
                            <a:pt x="74" y="299"/>
                          </a:lnTo>
                          <a:lnTo>
                            <a:pt x="80" y="305"/>
                          </a:lnTo>
                          <a:lnTo>
                            <a:pt x="87" y="312"/>
                          </a:lnTo>
                          <a:lnTo>
                            <a:pt x="94" y="318"/>
                          </a:lnTo>
                          <a:lnTo>
                            <a:pt x="101" y="322"/>
                          </a:lnTo>
                          <a:lnTo>
                            <a:pt x="107" y="325"/>
                          </a:lnTo>
                          <a:lnTo>
                            <a:pt x="114" y="328"/>
                          </a:lnTo>
                          <a:lnTo>
                            <a:pt x="121" y="331"/>
                          </a:lnTo>
                          <a:lnTo>
                            <a:pt x="127" y="331"/>
                          </a:lnTo>
                          <a:lnTo>
                            <a:pt x="134" y="331"/>
                          </a:lnTo>
                          <a:lnTo>
                            <a:pt x="143" y="328"/>
                          </a:lnTo>
                          <a:lnTo>
                            <a:pt x="152" y="325"/>
                          </a:lnTo>
                          <a:lnTo>
                            <a:pt x="159" y="322"/>
                          </a:lnTo>
                          <a:lnTo>
                            <a:pt x="166" y="322"/>
                          </a:lnTo>
                          <a:lnTo>
                            <a:pt x="172" y="322"/>
                          </a:lnTo>
                          <a:lnTo>
                            <a:pt x="179" y="322"/>
                          </a:lnTo>
                          <a:lnTo>
                            <a:pt x="190" y="322"/>
                          </a:lnTo>
                          <a:lnTo>
                            <a:pt x="197" y="322"/>
                          </a:lnTo>
                          <a:lnTo>
                            <a:pt x="206" y="328"/>
                          </a:lnTo>
                          <a:lnTo>
                            <a:pt x="215" y="335"/>
                          </a:lnTo>
                          <a:lnTo>
                            <a:pt x="222" y="338"/>
                          </a:lnTo>
                          <a:lnTo>
                            <a:pt x="229" y="345"/>
                          </a:lnTo>
                          <a:lnTo>
                            <a:pt x="235" y="345"/>
                          </a:lnTo>
                          <a:lnTo>
                            <a:pt x="242" y="345"/>
                          </a:lnTo>
                          <a:lnTo>
                            <a:pt x="249" y="345"/>
                          </a:lnTo>
                          <a:lnTo>
                            <a:pt x="258" y="345"/>
                          </a:lnTo>
                          <a:lnTo>
                            <a:pt x="264" y="345"/>
                          </a:lnTo>
                          <a:lnTo>
                            <a:pt x="271" y="341"/>
                          </a:lnTo>
                          <a:lnTo>
                            <a:pt x="280" y="335"/>
                          </a:lnTo>
                          <a:lnTo>
                            <a:pt x="289" y="325"/>
                          </a:lnTo>
                          <a:lnTo>
                            <a:pt x="296" y="322"/>
                          </a:lnTo>
                          <a:lnTo>
                            <a:pt x="303" y="318"/>
                          </a:lnTo>
                          <a:lnTo>
                            <a:pt x="309" y="318"/>
                          </a:lnTo>
                          <a:lnTo>
                            <a:pt x="321" y="315"/>
                          </a:lnTo>
                          <a:lnTo>
                            <a:pt x="327" y="315"/>
                          </a:lnTo>
                          <a:lnTo>
                            <a:pt x="334" y="315"/>
                          </a:lnTo>
                          <a:lnTo>
                            <a:pt x="341" y="315"/>
                          </a:lnTo>
                          <a:lnTo>
                            <a:pt x="348" y="315"/>
                          </a:lnTo>
                          <a:lnTo>
                            <a:pt x="354" y="308"/>
                          </a:lnTo>
                          <a:lnTo>
                            <a:pt x="357" y="299"/>
                          </a:lnTo>
                          <a:lnTo>
                            <a:pt x="357" y="285"/>
                          </a:lnTo>
                          <a:lnTo>
                            <a:pt x="357" y="272"/>
                          </a:lnTo>
                          <a:lnTo>
                            <a:pt x="354" y="262"/>
                          </a:lnTo>
                          <a:lnTo>
                            <a:pt x="348" y="253"/>
                          </a:lnTo>
                          <a:lnTo>
                            <a:pt x="341" y="243"/>
                          </a:lnTo>
                          <a:lnTo>
                            <a:pt x="334" y="233"/>
                          </a:lnTo>
                          <a:lnTo>
                            <a:pt x="327" y="226"/>
                          </a:lnTo>
                          <a:lnTo>
                            <a:pt x="323" y="216"/>
                          </a:lnTo>
                          <a:lnTo>
                            <a:pt x="316" y="207"/>
                          </a:lnTo>
                          <a:lnTo>
                            <a:pt x="312" y="197"/>
                          </a:lnTo>
                          <a:lnTo>
                            <a:pt x="307" y="187"/>
                          </a:lnTo>
                          <a:lnTo>
                            <a:pt x="303" y="177"/>
                          </a:lnTo>
                          <a:lnTo>
                            <a:pt x="298" y="167"/>
                          </a:lnTo>
                          <a:lnTo>
                            <a:pt x="291" y="157"/>
                          </a:lnTo>
                          <a:lnTo>
                            <a:pt x="289" y="147"/>
                          </a:lnTo>
                          <a:lnTo>
                            <a:pt x="285" y="134"/>
                          </a:lnTo>
                          <a:lnTo>
                            <a:pt x="282" y="124"/>
                          </a:lnTo>
                          <a:lnTo>
                            <a:pt x="280" y="115"/>
                          </a:lnTo>
                          <a:lnTo>
                            <a:pt x="280" y="105"/>
                          </a:lnTo>
                          <a:lnTo>
                            <a:pt x="278" y="95"/>
                          </a:lnTo>
                          <a:lnTo>
                            <a:pt x="278" y="85"/>
                          </a:lnTo>
                          <a:lnTo>
                            <a:pt x="276" y="72"/>
                          </a:lnTo>
                          <a:lnTo>
                            <a:pt x="276" y="62"/>
                          </a:lnTo>
                          <a:lnTo>
                            <a:pt x="276" y="52"/>
                          </a:lnTo>
                          <a:lnTo>
                            <a:pt x="276" y="42"/>
                          </a:lnTo>
                          <a:lnTo>
                            <a:pt x="276" y="32"/>
                          </a:lnTo>
                          <a:lnTo>
                            <a:pt x="276" y="23"/>
                          </a:lnTo>
                          <a:lnTo>
                            <a:pt x="276" y="13"/>
                          </a:lnTo>
                          <a:lnTo>
                            <a:pt x="267" y="3"/>
                          </a:lnTo>
                          <a:lnTo>
                            <a:pt x="260" y="0"/>
                          </a:lnTo>
                          <a:lnTo>
                            <a:pt x="251" y="3"/>
                          </a:lnTo>
                          <a:lnTo>
                            <a:pt x="244" y="6"/>
                          </a:lnTo>
                          <a:lnTo>
                            <a:pt x="235" y="9"/>
                          </a:lnTo>
                          <a:lnTo>
                            <a:pt x="226" y="13"/>
                          </a:lnTo>
                          <a:lnTo>
                            <a:pt x="217" y="13"/>
                          </a:lnTo>
                          <a:lnTo>
                            <a:pt x="211" y="13"/>
                          </a:lnTo>
                          <a:lnTo>
                            <a:pt x="202" y="16"/>
                          </a:lnTo>
                          <a:lnTo>
                            <a:pt x="195" y="16"/>
                          </a:lnTo>
                          <a:lnTo>
                            <a:pt x="188" y="16"/>
                          </a:lnTo>
                          <a:lnTo>
                            <a:pt x="181" y="16"/>
                          </a:lnTo>
                          <a:lnTo>
                            <a:pt x="175" y="16"/>
                          </a:lnTo>
                          <a:lnTo>
                            <a:pt x="166" y="16"/>
                          </a:lnTo>
                          <a:lnTo>
                            <a:pt x="157" y="16"/>
                          </a:lnTo>
                          <a:lnTo>
                            <a:pt x="150" y="16"/>
                          </a:lnTo>
                          <a:lnTo>
                            <a:pt x="143" y="16"/>
                          </a:lnTo>
                          <a:lnTo>
                            <a:pt x="136" y="16"/>
                          </a:lnTo>
                          <a:lnTo>
                            <a:pt x="125" y="13"/>
                          </a:lnTo>
                          <a:lnTo>
                            <a:pt x="119" y="13"/>
                          </a:lnTo>
                          <a:lnTo>
                            <a:pt x="112" y="13"/>
                          </a:lnTo>
                          <a:lnTo>
                            <a:pt x="103" y="13"/>
                          </a:lnTo>
                          <a:lnTo>
                            <a:pt x="96" y="13"/>
                          </a:lnTo>
                          <a:lnTo>
                            <a:pt x="89" y="13"/>
                          </a:lnTo>
                          <a:lnTo>
                            <a:pt x="80" y="9"/>
                          </a:lnTo>
                          <a:lnTo>
                            <a:pt x="71" y="9"/>
                          </a:lnTo>
                          <a:lnTo>
                            <a:pt x="60" y="6"/>
                          </a:lnTo>
                          <a:lnTo>
                            <a:pt x="53" y="6"/>
                          </a:lnTo>
                          <a:lnTo>
                            <a:pt x="44" y="6"/>
                          </a:lnTo>
                          <a:lnTo>
                            <a:pt x="38" y="6"/>
                          </a:lnTo>
                          <a:lnTo>
                            <a:pt x="31" y="6"/>
                          </a:lnTo>
                          <a:lnTo>
                            <a:pt x="17" y="16"/>
                          </a:lnTo>
                        </a:path>
                      </a:pathLst>
                    </a:custGeom>
                    <a:solidFill>
                      <a:srgbClr val="92CCDC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8" name="Shape 648"/>
                    <p:cNvSpPr/>
                    <p:nvPr/>
                  </p:nvSpPr>
                  <p:spPr>
                    <a:xfrm>
                      <a:off x="794" y="684"/>
                      <a:ext cx="38" cy="1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8" h="28" extrusionOk="0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7" y="16"/>
                          </a:lnTo>
                          <a:lnTo>
                            <a:pt x="10" y="27"/>
                          </a:lnTo>
                          <a:lnTo>
                            <a:pt x="18" y="20"/>
                          </a:lnTo>
                          <a:lnTo>
                            <a:pt x="28" y="16"/>
                          </a:lnTo>
                          <a:lnTo>
                            <a:pt x="36" y="13"/>
                          </a:lnTo>
                          <a:lnTo>
                            <a:pt x="43" y="13"/>
                          </a:lnTo>
                          <a:lnTo>
                            <a:pt x="51" y="13"/>
                          </a:lnTo>
                          <a:lnTo>
                            <a:pt x="59" y="10"/>
                          </a:lnTo>
                          <a:lnTo>
                            <a:pt x="67" y="20"/>
                          </a:lnTo>
                          <a:lnTo>
                            <a:pt x="61" y="10"/>
                          </a:lnTo>
                          <a:lnTo>
                            <a:pt x="59" y="0"/>
                          </a:lnTo>
                          <a:lnTo>
                            <a:pt x="51" y="6"/>
                          </a:lnTo>
                          <a:lnTo>
                            <a:pt x="43" y="6"/>
                          </a:lnTo>
                          <a:lnTo>
                            <a:pt x="36" y="6"/>
                          </a:lnTo>
                          <a:lnTo>
                            <a:pt x="28" y="10"/>
                          </a:lnTo>
                          <a:lnTo>
                            <a:pt x="20" y="10"/>
                          </a:lnTo>
                          <a:lnTo>
                            <a:pt x="10" y="1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DDDDDD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" name="Shape 649"/>
                    <p:cNvSpPr/>
                    <p:nvPr/>
                  </p:nvSpPr>
                  <p:spPr>
                    <a:xfrm>
                      <a:off x="648" y="534"/>
                      <a:ext cx="334" cy="23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8" h="475" extrusionOk="0">
                          <a:moveTo>
                            <a:pt x="38" y="148"/>
                          </a:moveTo>
                          <a:lnTo>
                            <a:pt x="53" y="148"/>
                          </a:lnTo>
                          <a:lnTo>
                            <a:pt x="64" y="148"/>
                          </a:lnTo>
                          <a:lnTo>
                            <a:pt x="76" y="148"/>
                          </a:lnTo>
                          <a:lnTo>
                            <a:pt x="87" y="148"/>
                          </a:lnTo>
                          <a:lnTo>
                            <a:pt x="98" y="148"/>
                          </a:lnTo>
                          <a:lnTo>
                            <a:pt x="110" y="151"/>
                          </a:lnTo>
                          <a:lnTo>
                            <a:pt x="121" y="154"/>
                          </a:lnTo>
                          <a:lnTo>
                            <a:pt x="133" y="158"/>
                          </a:lnTo>
                          <a:lnTo>
                            <a:pt x="148" y="161"/>
                          </a:lnTo>
                          <a:lnTo>
                            <a:pt x="159" y="164"/>
                          </a:lnTo>
                          <a:lnTo>
                            <a:pt x="171" y="167"/>
                          </a:lnTo>
                          <a:lnTo>
                            <a:pt x="182" y="171"/>
                          </a:lnTo>
                          <a:lnTo>
                            <a:pt x="193" y="177"/>
                          </a:lnTo>
                          <a:lnTo>
                            <a:pt x="205" y="181"/>
                          </a:lnTo>
                          <a:lnTo>
                            <a:pt x="216" y="184"/>
                          </a:lnTo>
                          <a:lnTo>
                            <a:pt x="228" y="190"/>
                          </a:lnTo>
                          <a:lnTo>
                            <a:pt x="239" y="194"/>
                          </a:lnTo>
                          <a:lnTo>
                            <a:pt x="243" y="184"/>
                          </a:lnTo>
                          <a:lnTo>
                            <a:pt x="243" y="174"/>
                          </a:lnTo>
                          <a:lnTo>
                            <a:pt x="247" y="164"/>
                          </a:lnTo>
                          <a:lnTo>
                            <a:pt x="250" y="154"/>
                          </a:lnTo>
                          <a:lnTo>
                            <a:pt x="254" y="141"/>
                          </a:lnTo>
                          <a:lnTo>
                            <a:pt x="262" y="128"/>
                          </a:lnTo>
                          <a:lnTo>
                            <a:pt x="262" y="118"/>
                          </a:lnTo>
                          <a:lnTo>
                            <a:pt x="266" y="105"/>
                          </a:lnTo>
                          <a:lnTo>
                            <a:pt x="269" y="95"/>
                          </a:lnTo>
                          <a:lnTo>
                            <a:pt x="269" y="85"/>
                          </a:lnTo>
                          <a:lnTo>
                            <a:pt x="269" y="72"/>
                          </a:lnTo>
                          <a:lnTo>
                            <a:pt x="269" y="59"/>
                          </a:lnTo>
                          <a:lnTo>
                            <a:pt x="269" y="49"/>
                          </a:lnTo>
                          <a:lnTo>
                            <a:pt x="269" y="39"/>
                          </a:lnTo>
                          <a:lnTo>
                            <a:pt x="269" y="29"/>
                          </a:lnTo>
                          <a:lnTo>
                            <a:pt x="269" y="16"/>
                          </a:lnTo>
                          <a:lnTo>
                            <a:pt x="269" y="0"/>
                          </a:lnTo>
                          <a:lnTo>
                            <a:pt x="277" y="13"/>
                          </a:lnTo>
                          <a:lnTo>
                            <a:pt x="281" y="23"/>
                          </a:lnTo>
                          <a:lnTo>
                            <a:pt x="288" y="32"/>
                          </a:lnTo>
                          <a:lnTo>
                            <a:pt x="292" y="42"/>
                          </a:lnTo>
                          <a:lnTo>
                            <a:pt x="300" y="55"/>
                          </a:lnTo>
                          <a:lnTo>
                            <a:pt x="304" y="69"/>
                          </a:lnTo>
                          <a:lnTo>
                            <a:pt x="304" y="79"/>
                          </a:lnTo>
                          <a:lnTo>
                            <a:pt x="304" y="88"/>
                          </a:lnTo>
                          <a:lnTo>
                            <a:pt x="304" y="98"/>
                          </a:lnTo>
                          <a:lnTo>
                            <a:pt x="304" y="111"/>
                          </a:lnTo>
                          <a:lnTo>
                            <a:pt x="304" y="121"/>
                          </a:lnTo>
                          <a:lnTo>
                            <a:pt x="304" y="131"/>
                          </a:lnTo>
                          <a:lnTo>
                            <a:pt x="304" y="144"/>
                          </a:lnTo>
                          <a:lnTo>
                            <a:pt x="300" y="154"/>
                          </a:lnTo>
                          <a:lnTo>
                            <a:pt x="296" y="164"/>
                          </a:lnTo>
                          <a:lnTo>
                            <a:pt x="292" y="174"/>
                          </a:lnTo>
                          <a:lnTo>
                            <a:pt x="288" y="184"/>
                          </a:lnTo>
                          <a:lnTo>
                            <a:pt x="292" y="194"/>
                          </a:lnTo>
                          <a:lnTo>
                            <a:pt x="304" y="194"/>
                          </a:lnTo>
                          <a:lnTo>
                            <a:pt x="315" y="194"/>
                          </a:lnTo>
                          <a:lnTo>
                            <a:pt x="327" y="194"/>
                          </a:lnTo>
                          <a:lnTo>
                            <a:pt x="334" y="184"/>
                          </a:lnTo>
                          <a:lnTo>
                            <a:pt x="346" y="171"/>
                          </a:lnTo>
                          <a:lnTo>
                            <a:pt x="353" y="158"/>
                          </a:lnTo>
                          <a:lnTo>
                            <a:pt x="361" y="148"/>
                          </a:lnTo>
                          <a:lnTo>
                            <a:pt x="365" y="138"/>
                          </a:lnTo>
                          <a:lnTo>
                            <a:pt x="376" y="128"/>
                          </a:lnTo>
                          <a:lnTo>
                            <a:pt x="387" y="121"/>
                          </a:lnTo>
                          <a:lnTo>
                            <a:pt x="399" y="115"/>
                          </a:lnTo>
                          <a:lnTo>
                            <a:pt x="410" y="108"/>
                          </a:lnTo>
                          <a:lnTo>
                            <a:pt x="422" y="105"/>
                          </a:lnTo>
                          <a:lnTo>
                            <a:pt x="433" y="98"/>
                          </a:lnTo>
                          <a:lnTo>
                            <a:pt x="444" y="92"/>
                          </a:lnTo>
                          <a:lnTo>
                            <a:pt x="456" y="88"/>
                          </a:lnTo>
                          <a:lnTo>
                            <a:pt x="467" y="82"/>
                          </a:lnTo>
                          <a:lnTo>
                            <a:pt x="479" y="72"/>
                          </a:lnTo>
                          <a:lnTo>
                            <a:pt x="486" y="62"/>
                          </a:lnTo>
                          <a:lnTo>
                            <a:pt x="490" y="72"/>
                          </a:lnTo>
                          <a:lnTo>
                            <a:pt x="490" y="82"/>
                          </a:lnTo>
                          <a:lnTo>
                            <a:pt x="490" y="92"/>
                          </a:lnTo>
                          <a:lnTo>
                            <a:pt x="486" y="102"/>
                          </a:lnTo>
                          <a:lnTo>
                            <a:pt x="479" y="111"/>
                          </a:lnTo>
                          <a:lnTo>
                            <a:pt x="467" y="118"/>
                          </a:lnTo>
                          <a:lnTo>
                            <a:pt x="460" y="128"/>
                          </a:lnTo>
                          <a:lnTo>
                            <a:pt x="448" y="134"/>
                          </a:lnTo>
                          <a:lnTo>
                            <a:pt x="441" y="144"/>
                          </a:lnTo>
                          <a:lnTo>
                            <a:pt x="429" y="151"/>
                          </a:lnTo>
                          <a:lnTo>
                            <a:pt x="418" y="161"/>
                          </a:lnTo>
                          <a:lnTo>
                            <a:pt x="403" y="171"/>
                          </a:lnTo>
                          <a:lnTo>
                            <a:pt x="391" y="181"/>
                          </a:lnTo>
                          <a:lnTo>
                            <a:pt x="384" y="190"/>
                          </a:lnTo>
                          <a:lnTo>
                            <a:pt x="376" y="200"/>
                          </a:lnTo>
                          <a:lnTo>
                            <a:pt x="368" y="210"/>
                          </a:lnTo>
                          <a:lnTo>
                            <a:pt x="380" y="213"/>
                          </a:lnTo>
                          <a:lnTo>
                            <a:pt x="391" y="210"/>
                          </a:lnTo>
                          <a:lnTo>
                            <a:pt x="403" y="210"/>
                          </a:lnTo>
                          <a:lnTo>
                            <a:pt x="422" y="210"/>
                          </a:lnTo>
                          <a:lnTo>
                            <a:pt x="433" y="210"/>
                          </a:lnTo>
                          <a:lnTo>
                            <a:pt x="448" y="207"/>
                          </a:lnTo>
                          <a:lnTo>
                            <a:pt x="463" y="207"/>
                          </a:lnTo>
                          <a:lnTo>
                            <a:pt x="482" y="204"/>
                          </a:lnTo>
                          <a:lnTo>
                            <a:pt x="494" y="204"/>
                          </a:lnTo>
                          <a:lnTo>
                            <a:pt x="509" y="200"/>
                          </a:lnTo>
                          <a:lnTo>
                            <a:pt x="520" y="200"/>
                          </a:lnTo>
                          <a:lnTo>
                            <a:pt x="532" y="200"/>
                          </a:lnTo>
                          <a:lnTo>
                            <a:pt x="547" y="200"/>
                          </a:lnTo>
                          <a:lnTo>
                            <a:pt x="558" y="200"/>
                          </a:lnTo>
                          <a:lnTo>
                            <a:pt x="577" y="200"/>
                          </a:lnTo>
                          <a:lnTo>
                            <a:pt x="589" y="200"/>
                          </a:lnTo>
                          <a:lnTo>
                            <a:pt x="574" y="210"/>
                          </a:lnTo>
                          <a:lnTo>
                            <a:pt x="562" y="213"/>
                          </a:lnTo>
                          <a:lnTo>
                            <a:pt x="551" y="220"/>
                          </a:lnTo>
                          <a:lnTo>
                            <a:pt x="536" y="223"/>
                          </a:lnTo>
                          <a:lnTo>
                            <a:pt x="520" y="227"/>
                          </a:lnTo>
                          <a:lnTo>
                            <a:pt x="509" y="227"/>
                          </a:lnTo>
                          <a:lnTo>
                            <a:pt x="498" y="227"/>
                          </a:lnTo>
                          <a:lnTo>
                            <a:pt x="486" y="230"/>
                          </a:lnTo>
                          <a:lnTo>
                            <a:pt x="475" y="230"/>
                          </a:lnTo>
                          <a:lnTo>
                            <a:pt x="463" y="233"/>
                          </a:lnTo>
                          <a:lnTo>
                            <a:pt x="448" y="237"/>
                          </a:lnTo>
                          <a:lnTo>
                            <a:pt x="437" y="237"/>
                          </a:lnTo>
                          <a:lnTo>
                            <a:pt x="425" y="240"/>
                          </a:lnTo>
                          <a:lnTo>
                            <a:pt x="414" y="243"/>
                          </a:lnTo>
                          <a:lnTo>
                            <a:pt x="399" y="246"/>
                          </a:lnTo>
                          <a:lnTo>
                            <a:pt x="387" y="250"/>
                          </a:lnTo>
                          <a:lnTo>
                            <a:pt x="399" y="256"/>
                          </a:lnTo>
                          <a:lnTo>
                            <a:pt x="414" y="260"/>
                          </a:lnTo>
                          <a:lnTo>
                            <a:pt x="425" y="263"/>
                          </a:lnTo>
                          <a:lnTo>
                            <a:pt x="437" y="263"/>
                          </a:lnTo>
                          <a:lnTo>
                            <a:pt x="448" y="266"/>
                          </a:lnTo>
                          <a:lnTo>
                            <a:pt x="460" y="266"/>
                          </a:lnTo>
                          <a:lnTo>
                            <a:pt x="475" y="266"/>
                          </a:lnTo>
                          <a:lnTo>
                            <a:pt x="486" y="269"/>
                          </a:lnTo>
                          <a:lnTo>
                            <a:pt x="498" y="273"/>
                          </a:lnTo>
                          <a:lnTo>
                            <a:pt x="517" y="279"/>
                          </a:lnTo>
                          <a:lnTo>
                            <a:pt x="528" y="283"/>
                          </a:lnTo>
                          <a:lnTo>
                            <a:pt x="543" y="283"/>
                          </a:lnTo>
                          <a:lnTo>
                            <a:pt x="558" y="283"/>
                          </a:lnTo>
                          <a:lnTo>
                            <a:pt x="574" y="283"/>
                          </a:lnTo>
                          <a:lnTo>
                            <a:pt x="585" y="283"/>
                          </a:lnTo>
                          <a:lnTo>
                            <a:pt x="597" y="283"/>
                          </a:lnTo>
                          <a:lnTo>
                            <a:pt x="589" y="292"/>
                          </a:lnTo>
                          <a:lnTo>
                            <a:pt x="577" y="299"/>
                          </a:lnTo>
                          <a:lnTo>
                            <a:pt x="566" y="302"/>
                          </a:lnTo>
                          <a:lnTo>
                            <a:pt x="555" y="306"/>
                          </a:lnTo>
                          <a:lnTo>
                            <a:pt x="539" y="309"/>
                          </a:lnTo>
                          <a:lnTo>
                            <a:pt x="524" y="309"/>
                          </a:lnTo>
                          <a:lnTo>
                            <a:pt x="509" y="309"/>
                          </a:lnTo>
                          <a:lnTo>
                            <a:pt x="498" y="309"/>
                          </a:lnTo>
                          <a:lnTo>
                            <a:pt x="486" y="309"/>
                          </a:lnTo>
                          <a:lnTo>
                            <a:pt x="467" y="309"/>
                          </a:lnTo>
                          <a:lnTo>
                            <a:pt x="456" y="306"/>
                          </a:lnTo>
                          <a:lnTo>
                            <a:pt x="444" y="306"/>
                          </a:lnTo>
                          <a:lnTo>
                            <a:pt x="433" y="306"/>
                          </a:lnTo>
                          <a:lnTo>
                            <a:pt x="418" y="306"/>
                          </a:lnTo>
                          <a:lnTo>
                            <a:pt x="403" y="306"/>
                          </a:lnTo>
                          <a:lnTo>
                            <a:pt x="391" y="306"/>
                          </a:lnTo>
                          <a:lnTo>
                            <a:pt x="399" y="316"/>
                          </a:lnTo>
                          <a:lnTo>
                            <a:pt x="414" y="325"/>
                          </a:lnTo>
                          <a:lnTo>
                            <a:pt x="425" y="332"/>
                          </a:lnTo>
                          <a:lnTo>
                            <a:pt x="437" y="342"/>
                          </a:lnTo>
                          <a:lnTo>
                            <a:pt x="448" y="345"/>
                          </a:lnTo>
                          <a:lnTo>
                            <a:pt x="460" y="352"/>
                          </a:lnTo>
                          <a:lnTo>
                            <a:pt x="471" y="355"/>
                          </a:lnTo>
                          <a:lnTo>
                            <a:pt x="482" y="362"/>
                          </a:lnTo>
                          <a:lnTo>
                            <a:pt x="498" y="371"/>
                          </a:lnTo>
                          <a:lnTo>
                            <a:pt x="509" y="378"/>
                          </a:lnTo>
                          <a:lnTo>
                            <a:pt x="520" y="385"/>
                          </a:lnTo>
                          <a:lnTo>
                            <a:pt x="528" y="395"/>
                          </a:lnTo>
                          <a:lnTo>
                            <a:pt x="539" y="404"/>
                          </a:lnTo>
                          <a:lnTo>
                            <a:pt x="524" y="401"/>
                          </a:lnTo>
                          <a:lnTo>
                            <a:pt x="513" y="398"/>
                          </a:lnTo>
                          <a:lnTo>
                            <a:pt x="494" y="398"/>
                          </a:lnTo>
                          <a:lnTo>
                            <a:pt x="482" y="398"/>
                          </a:lnTo>
                          <a:lnTo>
                            <a:pt x="471" y="398"/>
                          </a:lnTo>
                          <a:lnTo>
                            <a:pt x="460" y="391"/>
                          </a:lnTo>
                          <a:lnTo>
                            <a:pt x="448" y="388"/>
                          </a:lnTo>
                          <a:lnTo>
                            <a:pt x="437" y="385"/>
                          </a:lnTo>
                          <a:lnTo>
                            <a:pt x="418" y="375"/>
                          </a:lnTo>
                          <a:lnTo>
                            <a:pt x="406" y="371"/>
                          </a:lnTo>
                          <a:lnTo>
                            <a:pt x="395" y="365"/>
                          </a:lnTo>
                          <a:lnTo>
                            <a:pt x="380" y="355"/>
                          </a:lnTo>
                          <a:lnTo>
                            <a:pt x="368" y="348"/>
                          </a:lnTo>
                          <a:lnTo>
                            <a:pt x="357" y="345"/>
                          </a:lnTo>
                          <a:lnTo>
                            <a:pt x="349" y="355"/>
                          </a:lnTo>
                          <a:lnTo>
                            <a:pt x="349" y="368"/>
                          </a:lnTo>
                          <a:lnTo>
                            <a:pt x="349" y="378"/>
                          </a:lnTo>
                          <a:lnTo>
                            <a:pt x="353" y="391"/>
                          </a:lnTo>
                          <a:lnTo>
                            <a:pt x="361" y="404"/>
                          </a:lnTo>
                          <a:lnTo>
                            <a:pt x="365" y="418"/>
                          </a:lnTo>
                          <a:lnTo>
                            <a:pt x="368" y="427"/>
                          </a:lnTo>
                          <a:lnTo>
                            <a:pt x="368" y="437"/>
                          </a:lnTo>
                          <a:lnTo>
                            <a:pt x="368" y="450"/>
                          </a:lnTo>
                          <a:lnTo>
                            <a:pt x="361" y="460"/>
                          </a:lnTo>
                          <a:lnTo>
                            <a:pt x="349" y="474"/>
                          </a:lnTo>
                          <a:lnTo>
                            <a:pt x="342" y="464"/>
                          </a:lnTo>
                          <a:lnTo>
                            <a:pt x="342" y="454"/>
                          </a:lnTo>
                          <a:lnTo>
                            <a:pt x="338" y="444"/>
                          </a:lnTo>
                          <a:lnTo>
                            <a:pt x="334" y="434"/>
                          </a:lnTo>
                          <a:lnTo>
                            <a:pt x="323" y="424"/>
                          </a:lnTo>
                          <a:lnTo>
                            <a:pt x="311" y="418"/>
                          </a:lnTo>
                          <a:lnTo>
                            <a:pt x="300" y="408"/>
                          </a:lnTo>
                          <a:lnTo>
                            <a:pt x="296" y="398"/>
                          </a:lnTo>
                          <a:lnTo>
                            <a:pt x="292" y="388"/>
                          </a:lnTo>
                          <a:lnTo>
                            <a:pt x="292" y="378"/>
                          </a:lnTo>
                          <a:lnTo>
                            <a:pt x="292" y="365"/>
                          </a:lnTo>
                          <a:lnTo>
                            <a:pt x="288" y="355"/>
                          </a:lnTo>
                          <a:lnTo>
                            <a:pt x="277" y="355"/>
                          </a:lnTo>
                          <a:lnTo>
                            <a:pt x="266" y="368"/>
                          </a:lnTo>
                          <a:lnTo>
                            <a:pt x="262" y="381"/>
                          </a:lnTo>
                          <a:lnTo>
                            <a:pt x="254" y="395"/>
                          </a:lnTo>
                          <a:lnTo>
                            <a:pt x="247" y="408"/>
                          </a:lnTo>
                          <a:lnTo>
                            <a:pt x="239" y="418"/>
                          </a:lnTo>
                          <a:lnTo>
                            <a:pt x="231" y="431"/>
                          </a:lnTo>
                          <a:lnTo>
                            <a:pt x="220" y="444"/>
                          </a:lnTo>
                          <a:lnTo>
                            <a:pt x="205" y="450"/>
                          </a:lnTo>
                          <a:lnTo>
                            <a:pt x="190" y="460"/>
                          </a:lnTo>
                          <a:lnTo>
                            <a:pt x="178" y="460"/>
                          </a:lnTo>
                          <a:lnTo>
                            <a:pt x="167" y="464"/>
                          </a:lnTo>
                          <a:lnTo>
                            <a:pt x="178" y="460"/>
                          </a:lnTo>
                          <a:lnTo>
                            <a:pt x="190" y="450"/>
                          </a:lnTo>
                          <a:lnTo>
                            <a:pt x="193" y="441"/>
                          </a:lnTo>
                          <a:lnTo>
                            <a:pt x="193" y="431"/>
                          </a:lnTo>
                          <a:lnTo>
                            <a:pt x="193" y="421"/>
                          </a:lnTo>
                          <a:lnTo>
                            <a:pt x="193" y="411"/>
                          </a:lnTo>
                          <a:lnTo>
                            <a:pt x="193" y="401"/>
                          </a:lnTo>
                          <a:lnTo>
                            <a:pt x="193" y="391"/>
                          </a:lnTo>
                          <a:lnTo>
                            <a:pt x="197" y="378"/>
                          </a:lnTo>
                          <a:lnTo>
                            <a:pt x="201" y="365"/>
                          </a:lnTo>
                          <a:lnTo>
                            <a:pt x="209" y="355"/>
                          </a:lnTo>
                          <a:lnTo>
                            <a:pt x="224" y="345"/>
                          </a:lnTo>
                          <a:lnTo>
                            <a:pt x="216" y="335"/>
                          </a:lnTo>
                          <a:lnTo>
                            <a:pt x="201" y="332"/>
                          </a:lnTo>
                          <a:lnTo>
                            <a:pt x="182" y="329"/>
                          </a:lnTo>
                          <a:lnTo>
                            <a:pt x="167" y="329"/>
                          </a:lnTo>
                          <a:lnTo>
                            <a:pt x="148" y="329"/>
                          </a:lnTo>
                          <a:lnTo>
                            <a:pt x="133" y="335"/>
                          </a:lnTo>
                          <a:lnTo>
                            <a:pt x="117" y="339"/>
                          </a:lnTo>
                          <a:lnTo>
                            <a:pt x="106" y="342"/>
                          </a:lnTo>
                          <a:lnTo>
                            <a:pt x="95" y="345"/>
                          </a:lnTo>
                          <a:lnTo>
                            <a:pt x="83" y="348"/>
                          </a:lnTo>
                          <a:lnTo>
                            <a:pt x="68" y="352"/>
                          </a:lnTo>
                          <a:lnTo>
                            <a:pt x="45" y="355"/>
                          </a:lnTo>
                          <a:lnTo>
                            <a:pt x="34" y="358"/>
                          </a:lnTo>
                          <a:lnTo>
                            <a:pt x="34" y="348"/>
                          </a:lnTo>
                          <a:lnTo>
                            <a:pt x="45" y="342"/>
                          </a:lnTo>
                          <a:lnTo>
                            <a:pt x="57" y="332"/>
                          </a:lnTo>
                          <a:lnTo>
                            <a:pt x="72" y="329"/>
                          </a:lnTo>
                          <a:lnTo>
                            <a:pt x="91" y="322"/>
                          </a:lnTo>
                          <a:lnTo>
                            <a:pt x="102" y="319"/>
                          </a:lnTo>
                          <a:lnTo>
                            <a:pt x="121" y="312"/>
                          </a:lnTo>
                          <a:lnTo>
                            <a:pt x="133" y="312"/>
                          </a:lnTo>
                          <a:lnTo>
                            <a:pt x="144" y="309"/>
                          </a:lnTo>
                          <a:lnTo>
                            <a:pt x="163" y="302"/>
                          </a:lnTo>
                          <a:lnTo>
                            <a:pt x="178" y="296"/>
                          </a:lnTo>
                          <a:lnTo>
                            <a:pt x="193" y="292"/>
                          </a:lnTo>
                          <a:lnTo>
                            <a:pt x="205" y="289"/>
                          </a:lnTo>
                          <a:lnTo>
                            <a:pt x="216" y="289"/>
                          </a:lnTo>
                          <a:lnTo>
                            <a:pt x="201" y="279"/>
                          </a:lnTo>
                          <a:lnTo>
                            <a:pt x="190" y="276"/>
                          </a:lnTo>
                          <a:lnTo>
                            <a:pt x="174" y="269"/>
                          </a:lnTo>
                          <a:lnTo>
                            <a:pt x="163" y="269"/>
                          </a:lnTo>
                          <a:lnTo>
                            <a:pt x="152" y="266"/>
                          </a:lnTo>
                          <a:lnTo>
                            <a:pt x="136" y="266"/>
                          </a:lnTo>
                          <a:lnTo>
                            <a:pt x="117" y="266"/>
                          </a:lnTo>
                          <a:lnTo>
                            <a:pt x="98" y="266"/>
                          </a:lnTo>
                          <a:lnTo>
                            <a:pt x="87" y="266"/>
                          </a:lnTo>
                          <a:lnTo>
                            <a:pt x="68" y="266"/>
                          </a:lnTo>
                          <a:lnTo>
                            <a:pt x="57" y="266"/>
                          </a:lnTo>
                          <a:lnTo>
                            <a:pt x="38" y="266"/>
                          </a:lnTo>
                          <a:lnTo>
                            <a:pt x="22" y="266"/>
                          </a:lnTo>
                          <a:lnTo>
                            <a:pt x="11" y="266"/>
                          </a:lnTo>
                          <a:lnTo>
                            <a:pt x="0" y="269"/>
                          </a:lnTo>
                          <a:lnTo>
                            <a:pt x="3" y="256"/>
                          </a:lnTo>
                          <a:lnTo>
                            <a:pt x="15" y="250"/>
                          </a:lnTo>
                          <a:lnTo>
                            <a:pt x="30" y="243"/>
                          </a:lnTo>
                          <a:lnTo>
                            <a:pt x="41" y="240"/>
                          </a:lnTo>
                          <a:lnTo>
                            <a:pt x="53" y="237"/>
                          </a:lnTo>
                          <a:lnTo>
                            <a:pt x="68" y="237"/>
                          </a:lnTo>
                          <a:lnTo>
                            <a:pt x="83" y="233"/>
                          </a:lnTo>
                          <a:lnTo>
                            <a:pt x="95" y="233"/>
                          </a:lnTo>
                          <a:lnTo>
                            <a:pt x="110" y="233"/>
                          </a:lnTo>
                          <a:lnTo>
                            <a:pt x="121" y="233"/>
                          </a:lnTo>
                          <a:lnTo>
                            <a:pt x="133" y="233"/>
                          </a:lnTo>
                          <a:lnTo>
                            <a:pt x="144" y="233"/>
                          </a:lnTo>
                          <a:lnTo>
                            <a:pt x="155" y="233"/>
                          </a:lnTo>
                          <a:lnTo>
                            <a:pt x="167" y="233"/>
                          </a:lnTo>
                          <a:lnTo>
                            <a:pt x="182" y="233"/>
                          </a:lnTo>
                          <a:lnTo>
                            <a:pt x="197" y="233"/>
                          </a:lnTo>
                          <a:lnTo>
                            <a:pt x="209" y="233"/>
                          </a:lnTo>
                          <a:lnTo>
                            <a:pt x="190" y="230"/>
                          </a:lnTo>
                          <a:lnTo>
                            <a:pt x="178" y="230"/>
                          </a:lnTo>
                          <a:lnTo>
                            <a:pt x="167" y="227"/>
                          </a:lnTo>
                          <a:lnTo>
                            <a:pt x="155" y="220"/>
                          </a:lnTo>
                          <a:lnTo>
                            <a:pt x="144" y="217"/>
                          </a:lnTo>
                          <a:lnTo>
                            <a:pt x="129" y="207"/>
                          </a:lnTo>
                          <a:lnTo>
                            <a:pt x="117" y="204"/>
                          </a:lnTo>
                          <a:lnTo>
                            <a:pt x="106" y="200"/>
                          </a:lnTo>
                          <a:lnTo>
                            <a:pt x="95" y="194"/>
                          </a:lnTo>
                          <a:lnTo>
                            <a:pt x="76" y="184"/>
                          </a:lnTo>
                          <a:lnTo>
                            <a:pt x="64" y="177"/>
                          </a:lnTo>
                          <a:lnTo>
                            <a:pt x="49" y="164"/>
                          </a:lnTo>
                          <a:lnTo>
                            <a:pt x="38" y="148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" name="Shape 650"/>
                    <p:cNvSpPr/>
                    <p:nvPr/>
                  </p:nvSpPr>
                  <p:spPr>
                    <a:xfrm>
                      <a:off x="767" y="657"/>
                      <a:ext cx="88" cy="31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" name="Shape 651"/>
                  <p:cNvSpPr/>
                  <p:nvPr/>
                </p:nvSpPr>
                <p:spPr>
                  <a:xfrm rot="899999">
                    <a:off x="2593" y="912"/>
                    <a:ext cx="11" cy="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2700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98" name="Shape 652"/>
                  <p:cNvGrpSpPr/>
                  <p:nvPr/>
                </p:nvGrpSpPr>
                <p:grpSpPr>
                  <a:xfrm>
                    <a:off x="2015" y="767"/>
                    <a:ext cx="334" cy="232"/>
                    <a:chOff x="1871" y="852"/>
                    <a:chExt cx="334" cy="232"/>
                  </a:xfrm>
                </p:grpSpPr>
                <p:sp>
                  <p:nvSpPr>
                    <p:cNvPr id="44" name="Shape 653"/>
                    <p:cNvSpPr/>
                    <p:nvPr/>
                  </p:nvSpPr>
                  <p:spPr>
                    <a:xfrm>
                      <a:off x="1905" y="935"/>
                      <a:ext cx="218" cy="14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92" h="301" extrusionOk="0">
                          <a:moveTo>
                            <a:pt x="391" y="61"/>
                          </a:moveTo>
                          <a:lnTo>
                            <a:pt x="381" y="59"/>
                          </a:lnTo>
                          <a:lnTo>
                            <a:pt x="375" y="67"/>
                          </a:lnTo>
                          <a:lnTo>
                            <a:pt x="369" y="74"/>
                          </a:lnTo>
                          <a:lnTo>
                            <a:pt x="365" y="81"/>
                          </a:lnTo>
                          <a:lnTo>
                            <a:pt x="360" y="89"/>
                          </a:lnTo>
                          <a:lnTo>
                            <a:pt x="359" y="97"/>
                          </a:lnTo>
                          <a:lnTo>
                            <a:pt x="353" y="107"/>
                          </a:lnTo>
                          <a:lnTo>
                            <a:pt x="352" y="115"/>
                          </a:lnTo>
                          <a:lnTo>
                            <a:pt x="348" y="123"/>
                          </a:lnTo>
                          <a:lnTo>
                            <a:pt x="347" y="131"/>
                          </a:lnTo>
                          <a:lnTo>
                            <a:pt x="347" y="140"/>
                          </a:lnTo>
                          <a:lnTo>
                            <a:pt x="351" y="149"/>
                          </a:lnTo>
                          <a:lnTo>
                            <a:pt x="352" y="158"/>
                          </a:lnTo>
                          <a:lnTo>
                            <a:pt x="357" y="165"/>
                          </a:lnTo>
                          <a:lnTo>
                            <a:pt x="358" y="173"/>
                          </a:lnTo>
                          <a:lnTo>
                            <a:pt x="360" y="182"/>
                          </a:lnTo>
                          <a:lnTo>
                            <a:pt x="363" y="191"/>
                          </a:lnTo>
                          <a:lnTo>
                            <a:pt x="365" y="200"/>
                          </a:lnTo>
                          <a:lnTo>
                            <a:pt x="366" y="209"/>
                          </a:lnTo>
                          <a:lnTo>
                            <a:pt x="369" y="218"/>
                          </a:lnTo>
                          <a:lnTo>
                            <a:pt x="371" y="229"/>
                          </a:lnTo>
                          <a:lnTo>
                            <a:pt x="369" y="237"/>
                          </a:lnTo>
                          <a:lnTo>
                            <a:pt x="367" y="245"/>
                          </a:lnTo>
                          <a:lnTo>
                            <a:pt x="365" y="253"/>
                          </a:lnTo>
                          <a:lnTo>
                            <a:pt x="364" y="261"/>
                          </a:lnTo>
                          <a:lnTo>
                            <a:pt x="355" y="268"/>
                          </a:lnTo>
                          <a:lnTo>
                            <a:pt x="344" y="272"/>
                          </a:lnTo>
                          <a:lnTo>
                            <a:pt x="335" y="273"/>
                          </a:lnTo>
                          <a:lnTo>
                            <a:pt x="326" y="274"/>
                          </a:lnTo>
                          <a:lnTo>
                            <a:pt x="319" y="275"/>
                          </a:lnTo>
                          <a:lnTo>
                            <a:pt x="309" y="276"/>
                          </a:lnTo>
                          <a:lnTo>
                            <a:pt x="302" y="274"/>
                          </a:lnTo>
                          <a:lnTo>
                            <a:pt x="295" y="276"/>
                          </a:lnTo>
                          <a:lnTo>
                            <a:pt x="282" y="282"/>
                          </a:lnTo>
                          <a:lnTo>
                            <a:pt x="274" y="286"/>
                          </a:lnTo>
                          <a:lnTo>
                            <a:pt x="265" y="290"/>
                          </a:lnTo>
                          <a:lnTo>
                            <a:pt x="258" y="294"/>
                          </a:lnTo>
                          <a:lnTo>
                            <a:pt x="251" y="295"/>
                          </a:lnTo>
                          <a:lnTo>
                            <a:pt x="243" y="297"/>
                          </a:lnTo>
                          <a:lnTo>
                            <a:pt x="235" y="298"/>
                          </a:lnTo>
                          <a:lnTo>
                            <a:pt x="229" y="300"/>
                          </a:lnTo>
                          <a:lnTo>
                            <a:pt x="222" y="298"/>
                          </a:lnTo>
                          <a:lnTo>
                            <a:pt x="215" y="296"/>
                          </a:lnTo>
                          <a:lnTo>
                            <a:pt x="207" y="292"/>
                          </a:lnTo>
                          <a:lnTo>
                            <a:pt x="198" y="288"/>
                          </a:lnTo>
                          <a:lnTo>
                            <a:pt x="192" y="283"/>
                          </a:lnTo>
                          <a:lnTo>
                            <a:pt x="186" y="282"/>
                          </a:lnTo>
                          <a:lnTo>
                            <a:pt x="178" y="281"/>
                          </a:lnTo>
                          <a:lnTo>
                            <a:pt x="172" y="280"/>
                          </a:lnTo>
                          <a:lnTo>
                            <a:pt x="161" y="277"/>
                          </a:lnTo>
                          <a:lnTo>
                            <a:pt x="154" y="276"/>
                          </a:lnTo>
                          <a:lnTo>
                            <a:pt x="144" y="280"/>
                          </a:lnTo>
                          <a:lnTo>
                            <a:pt x="134" y="283"/>
                          </a:lnTo>
                          <a:lnTo>
                            <a:pt x="126" y="285"/>
                          </a:lnTo>
                          <a:lnTo>
                            <a:pt x="119" y="289"/>
                          </a:lnTo>
                          <a:lnTo>
                            <a:pt x="112" y="287"/>
                          </a:lnTo>
                          <a:lnTo>
                            <a:pt x="105" y="286"/>
                          </a:lnTo>
                          <a:lnTo>
                            <a:pt x="98" y="285"/>
                          </a:lnTo>
                          <a:lnTo>
                            <a:pt x="89" y="283"/>
                          </a:lnTo>
                          <a:lnTo>
                            <a:pt x="83" y="282"/>
                          </a:lnTo>
                          <a:lnTo>
                            <a:pt x="76" y="277"/>
                          </a:lnTo>
                          <a:lnTo>
                            <a:pt x="68" y="270"/>
                          </a:lnTo>
                          <a:lnTo>
                            <a:pt x="62" y="260"/>
                          </a:lnTo>
                          <a:lnTo>
                            <a:pt x="55" y="256"/>
                          </a:lnTo>
                          <a:lnTo>
                            <a:pt x="49" y="252"/>
                          </a:lnTo>
                          <a:lnTo>
                            <a:pt x="42" y="251"/>
                          </a:lnTo>
                          <a:lnTo>
                            <a:pt x="32" y="246"/>
                          </a:lnTo>
                          <a:lnTo>
                            <a:pt x="25" y="245"/>
                          </a:lnTo>
                          <a:lnTo>
                            <a:pt x="18" y="243"/>
                          </a:lnTo>
                          <a:lnTo>
                            <a:pt x="12" y="242"/>
                          </a:lnTo>
                          <a:lnTo>
                            <a:pt x="5" y="241"/>
                          </a:lnTo>
                          <a:lnTo>
                            <a:pt x="0" y="234"/>
                          </a:lnTo>
                          <a:lnTo>
                            <a:pt x="0" y="226"/>
                          </a:lnTo>
                          <a:lnTo>
                            <a:pt x="2" y="215"/>
                          </a:lnTo>
                          <a:lnTo>
                            <a:pt x="4" y="204"/>
                          </a:lnTo>
                          <a:lnTo>
                            <a:pt x="8" y="197"/>
                          </a:lnTo>
                          <a:lnTo>
                            <a:pt x="16" y="190"/>
                          </a:lnTo>
                          <a:lnTo>
                            <a:pt x="25" y="183"/>
                          </a:lnTo>
                          <a:lnTo>
                            <a:pt x="33" y="176"/>
                          </a:lnTo>
                          <a:lnTo>
                            <a:pt x="42" y="172"/>
                          </a:lnTo>
                          <a:lnTo>
                            <a:pt x="48" y="165"/>
                          </a:lnTo>
                          <a:lnTo>
                            <a:pt x="56" y="158"/>
                          </a:lnTo>
                          <a:lnTo>
                            <a:pt x="63" y="151"/>
                          </a:lnTo>
                          <a:lnTo>
                            <a:pt x="69" y="144"/>
                          </a:lnTo>
                          <a:lnTo>
                            <a:pt x="76" y="136"/>
                          </a:lnTo>
                          <a:lnTo>
                            <a:pt x="82" y="129"/>
                          </a:lnTo>
                          <a:lnTo>
                            <a:pt x="91" y="122"/>
                          </a:lnTo>
                          <a:lnTo>
                            <a:pt x="94" y="115"/>
                          </a:lnTo>
                          <a:lnTo>
                            <a:pt x="101" y="105"/>
                          </a:lnTo>
                          <a:lnTo>
                            <a:pt x="106" y="97"/>
                          </a:lnTo>
                          <a:lnTo>
                            <a:pt x="109" y="90"/>
                          </a:lnTo>
                          <a:lnTo>
                            <a:pt x="112" y="82"/>
                          </a:lnTo>
                          <a:lnTo>
                            <a:pt x="116" y="74"/>
                          </a:lnTo>
                          <a:lnTo>
                            <a:pt x="117" y="66"/>
                          </a:lnTo>
                          <a:lnTo>
                            <a:pt x="122" y="56"/>
                          </a:lnTo>
                          <a:lnTo>
                            <a:pt x="123" y="48"/>
                          </a:lnTo>
                          <a:lnTo>
                            <a:pt x="126" y="39"/>
                          </a:lnTo>
                          <a:lnTo>
                            <a:pt x="128" y="32"/>
                          </a:lnTo>
                          <a:lnTo>
                            <a:pt x="129" y="24"/>
                          </a:lnTo>
                          <a:lnTo>
                            <a:pt x="131" y="15"/>
                          </a:lnTo>
                          <a:lnTo>
                            <a:pt x="133" y="7"/>
                          </a:lnTo>
                          <a:lnTo>
                            <a:pt x="144" y="1"/>
                          </a:lnTo>
                          <a:lnTo>
                            <a:pt x="151" y="0"/>
                          </a:lnTo>
                          <a:lnTo>
                            <a:pt x="160" y="4"/>
                          </a:lnTo>
                          <a:lnTo>
                            <a:pt x="165" y="8"/>
                          </a:lnTo>
                          <a:lnTo>
                            <a:pt x="174" y="13"/>
                          </a:lnTo>
                          <a:lnTo>
                            <a:pt x="182" y="17"/>
                          </a:lnTo>
                          <a:lnTo>
                            <a:pt x="192" y="19"/>
                          </a:lnTo>
                          <a:lnTo>
                            <a:pt x="198" y="20"/>
                          </a:lnTo>
                          <a:lnTo>
                            <a:pt x="207" y="25"/>
                          </a:lnTo>
                          <a:lnTo>
                            <a:pt x="213" y="26"/>
                          </a:lnTo>
                          <a:lnTo>
                            <a:pt x="220" y="28"/>
                          </a:lnTo>
                          <a:lnTo>
                            <a:pt x="227" y="28"/>
                          </a:lnTo>
                          <a:lnTo>
                            <a:pt x="233" y="30"/>
                          </a:lnTo>
                          <a:lnTo>
                            <a:pt x="242" y="32"/>
                          </a:lnTo>
                          <a:lnTo>
                            <a:pt x="252" y="34"/>
                          </a:lnTo>
                          <a:lnTo>
                            <a:pt x="258" y="35"/>
                          </a:lnTo>
                          <a:lnTo>
                            <a:pt x="265" y="36"/>
                          </a:lnTo>
                          <a:lnTo>
                            <a:pt x="271" y="37"/>
                          </a:lnTo>
                          <a:lnTo>
                            <a:pt x="284" y="37"/>
                          </a:lnTo>
                          <a:lnTo>
                            <a:pt x="290" y="39"/>
                          </a:lnTo>
                          <a:lnTo>
                            <a:pt x="297" y="40"/>
                          </a:lnTo>
                          <a:lnTo>
                            <a:pt x="306" y="42"/>
                          </a:lnTo>
                          <a:lnTo>
                            <a:pt x="312" y="43"/>
                          </a:lnTo>
                          <a:lnTo>
                            <a:pt x="319" y="44"/>
                          </a:lnTo>
                          <a:lnTo>
                            <a:pt x="329" y="43"/>
                          </a:lnTo>
                          <a:lnTo>
                            <a:pt x="338" y="45"/>
                          </a:lnTo>
                          <a:lnTo>
                            <a:pt x="349" y="44"/>
                          </a:lnTo>
                          <a:lnTo>
                            <a:pt x="357" y="46"/>
                          </a:lnTo>
                          <a:lnTo>
                            <a:pt x="365" y="48"/>
                          </a:lnTo>
                          <a:lnTo>
                            <a:pt x="372" y="49"/>
                          </a:lnTo>
                          <a:lnTo>
                            <a:pt x="379" y="50"/>
                          </a:lnTo>
                          <a:lnTo>
                            <a:pt x="391" y="61"/>
                          </a:lnTo>
                        </a:path>
                      </a:pathLst>
                    </a:custGeom>
                    <a:solidFill>
                      <a:srgbClr val="92CCDC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5" name="Shape 654"/>
                    <p:cNvSpPr/>
                    <p:nvPr/>
                  </p:nvSpPr>
                  <p:spPr>
                    <a:xfrm>
                      <a:off x="1871" y="852"/>
                      <a:ext cx="334" cy="19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598" h="401" extrusionOk="0">
                          <a:moveTo>
                            <a:pt x="581" y="167"/>
                          </a:moveTo>
                          <a:lnTo>
                            <a:pt x="567" y="164"/>
                          </a:lnTo>
                          <a:lnTo>
                            <a:pt x="555" y="161"/>
                          </a:lnTo>
                          <a:lnTo>
                            <a:pt x="544" y="159"/>
                          </a:lnTo>
                          <a:lnTo>
                            <a:pt x="532" y="157"/>
                          </a:lnTo>
                          <a:lnTo>
                            <a:pt x="521" y="155"/>
                          </a:lnTo>
                          <a:lnTo>
                            <a:pt x="509" y="155"/>
                          </a:lnTo>
                          <a:lnTo>
                            <a:pt x="497" y="156"/>
                          </a:lnTo>
                          <a:lnTo>
                            <a:pt x="485" y="156"/>
                          </a:lnTo>
                          <a:lnTo>
                            <a:pt x="469" y="155"/>
                          </a:lnTo>
                          <a:lnTo>
                            <a:pt x="458" y="156"/>
                          </a:lnTo>
                          <a:lnTo>
                            <a:pt x="446" y="156"/>
                          </a:lnTo>
                          <a:lnTo>
                            <a:pt x="433" y="157"/>
                          </a:lnTo>
                          <a:lnTo>
                            <a:pt x="421" y="160"/>
                          </a:lnTo>
                          <a:lnTo>
                            <a:pt x="409" y="160"/>
                          </a:lnTo>
                          <a:lnTo>
                            <a:pt x="397" y="161"/>
                          </a:lnTo>
                          <a:lnTo>
                            <a:pt x="385" y="164"/>
                          </a:lnTo>
                          <a:lnTo>
                            <a:pt x="373" y="164"/>
                          </a:lnTo>
                          <a:lnTo>
                            <a:pt x="370" y="155"/>
                          </a:lnTo>
                          <a:lnTo>
                            <a:pt x="372" y="147"/>
                          </a:lnTo>
                          <a:lnTo>
                            <a:pt x="370" y="139"/>
                          </a:lnTo>
                          <a:lnTo>
                            <a:pt x="368" y="130"/>
                          </a:lnTo>
                          <a:lnTo>
                            <a:pt x="367" y="119"/>
                          </a:lnTo>
                          <a:lnTo>
                            <a:pt x="362" y="106"/>
                          </a:lnTo>
                          <a:lnTo>
                            <a:pt x="364" y="98"/>
                          </a:lnTo>
                          <a:lnTo>
                            <a:pt x="362" y="87"/>
                          </a:lnTo>
                          <a:lnTo>
                            <a:pt x="360" y="78"/>
                          </a:lnTo>
                          <a:lnTo>
                            <a:pt x="362" y="70"/>
                          </a:lnTo>
                          <a:lnTo>
                            <a:pt x="364" y="59"/>
                          </a:lnTo>
                          <a:lnTo>
                            <a:pt x="367" y="48"/>
                          </a:lnTo>
                          <a:lnTo>
                            <a:pt x="369" y="40"/>
                          </a:lnTo>
                          <a:lnTo>
                            <a:pt x="371" y="32"/>
                          </a:lnTo>
                          <a:lnTo>
                            <a:pt x="372" y="24"/>
                          </a:lnTo>
                          <a:lnTo>
                            <a:pt x="375" y="13"/>
                          </a:lnTo>
                          <a:lnTo>
                            <a:pt x="378" y="0"/>
                          </a:lnTo>
                          <a:lnTo>
                            <a:pt x="368" y="9"/>
                          </a:lnTo>
                          <a:lnTo>
                            <a:pt x="362" y="16"/>
                          </a:lnTo>
                          <a:lnTo>
                            <a:pt x="353" y="23"/>
                          </a:lnTo>
                          <a:lnTo>
                            <a:pt x="347" y="30"/>
                          </a:lnTo>
                          <a:lnTo>
                            <a:pt x="337" y="39"/>
                          </a:lnTo>
                          <a:lnTo>
                            <a:pt x="331" y="50"/>
                          </a:lnTo>
                          <a:lnTo>
                            <a:pt x="329" y="57"/>
                          </a:lnTo>
                          <a:lnTo>
                            <a:pt x="328" y="66"/>
                          </a:lnTo>
                          <a:lnTo>
                            <a:pt x="326" y="74"/>
                          </a:lnTo>
                          <a:lnTo>
                            <a:pt x="323" y="85"/>
                          </a:lnTo>
                          <a:lnTo>
                            <a:pt x="321" y="93"/>
                          </a:lnTo>
                          <a:lnTo>
                            <a:pt x="320" y="100"/>
                          </a:lnTo>
                          <a:lnTo>
                            <a:pt x="318" y="111"/>
                          </a:lnTo>
                          <a:lnTo>
                            <a:pt x="319" y="120"/>
                          </a:lnTo>
                          <a:lnTo>
                            <a:pt x="321" y="129"/>
                          </a:lnTo>
                          <a:lnTo>
                            <a:pt x="323" y="138"/>
                          </a:lnTo>
                          <a:lnTo>
                            <a:pt x="325" y="146"/>
                          </a:lnTo>
                          <a:lnTo>
                            <a:pt x="319" y="154"/>
                          </a:lnTo>
                          <a:lnTo>
                            <a:pt x="308" y="152"/>
                          </a:lnTo>
                          <a:lnTo>
                            <a:pt x="297" y="150"/>
                          </a:lnTo>
                          <a:lnTo>
                            <a:pt x="285" y="147"/>
                          </a:lnTo>
                          <a:lnTo>
                            <a:pt x="279" y="137"/>
                          </a:lnTo>
                          <a:lnTo>
                            <a:pt x="271" y="125"/>
                          </a:lnTo>
                          <a:lnTo>
                            <a:pt x="266" y="112"/>
                          </a:lnTo>
                          <a:lnTo>
                            <a:pt x="260" y="103"/>
                          </a:lnTo>
                          <a:lnTo>
                            <a:pt x="258" y="94"/>
                          </a:lnTo>
                          <a:lnTo>
                            <a:pt x="248" y="84"/>
                          </a:lnTo>
                          <a:lnTo>
                            <a:pt x="238" y="76"/>
                          </a:lnTo>
                          <a:lnTo>
                            <a:pt x="227" y="68"/>
                          </a:lnTo>
                          <a:lnTo>
                            <a:pt x="218" y="61"/>
                          </a:lnTo>
                          <a:lnTo>
                            <a:pt x="207" y="56"/>
                          </a:lnTo>
                          <a:lnTo>
                            <a:pt x="197" y="48"/>
                          </a:lnTo>
                          <a:lnTo>
                            <a:pt x="187" y="41"/>
                          </a:lnTo>
                          <a:lnTo>
                            <a:pt x="176" y="35"/>
                          </a:lnTo>
                          <a:lnTo>
                            <a:pt x="166" y="28"/>
                          </a:lnTo>
                          <a:lnTo>
                            <a:pt x="156" y="18"/>
                          </a:lnTo>
                          <a:lnTo>
                            <a:pt x="151" y="8"/>
                          </a:lnTo>
                          <a:lnTo>
                            <a:pt x="145" y="15"/>
                          </a:lnTo>
                          <a:lnTo>
                            <a:pt x="143" y="23"/>
                          </a:lnTo>
                          <a:lnTo>
                            <a:pt x="141" y="32"/>
                          </a:lnTo>
                          <a:lnTo>
                            <a:pt x="143" y="40"/>
                          </a:lnTo>
                          <a:lnTo>
                            <a:pt x="149" y="50"/>
                          </a:lnTo>
                          <a:lnTo>
                            <a:pt x="159" y="57"/>
                          </a:lnTo>
                          <a:lnTo>
                            <a:pt x="165" y="67"/>
                          </a:lnTo>
                          <a:lnTo>
                            <a:pt x="175" y="75"/>
                          </a:lnTo>
                          <a:lnTo>
                            <a:pt x="181" y="84"/>
                          </a:lnTo>
                          <a:lnTo>
                            <a:pt x="191" y="92"/>
                          </a:lnTo>
                          <a:lnTo>
                            <a:pt x="201" y="102"/>
                          </a:lnTo>
                          <a:lnTo>
                            <a:pt x="214" y="113"/>
                          </a:lnTo>
                          <a:lnTo>
                            <a:pt x="224" y="124"/>
                          </a:lnTo>
                          <a:lnTo>
                            <a:pt x="229" y="133"/>
                          </a:lnTo>
                          <a:lnTo>
                            <a:pt x="234" y="142"/>
                          </a:lnTo>
                          <a:lnTo>
                            <a:pt x="240" y="152"/>
                          </a:lnTo>
                          <a:lnTo>
                            <a:pt x="229" y="153"/>
                          </a:lnTo>
                          <a:lnTo>
                            <a:pt x="218" y="148"/>
                          </a:lnTo>
                          <a:lnTo>
                            <a:pt x="207" y="146"/>
                          </a:lnTo>
                          <a:lnTo>
                            <a:pt x="187" y="142"/>
                          </a:lnTo>
                          <a:lnTo>
                            <a:pt x="176" y="140"/>
                          </a:lnTo>
                          <a:lnTo>
                            <a:pt x="161" y="134"/>
                          </a:lnTo>
                          <a:lnTo>
                            <a:pt x="146" y="131"/>
                          </a:lnTo>
                          <a:lnTo>
                            <a:pt x="128" y="124"/>
                          </a:lnTo>
                          <a:lnTo>
                            <a:pt x="116" y="122"/>
                          </a:lnTo>
                          <a:lnTo>
                            <a:pt x="102" y="116"/>
                          </a:lnTo>
                          <a:lnTo>
                            <a:pt x="91" y="114"/>
                          </a:lnTo>
                          <a:lnTo>
                            <a:pt x="79" y="112"/>
                          </a:lnTo>
                          <a:lnTo>
                            <a:pt x="64" y="109"/>
                          </a:lnTo>
                          <a:lnTo>
                            <a:pt x="53" y="107"/>
                          </a:lnTo>
                          <a:lnTo>
                            <a:pt x="34" y="103"/>
                          </a:lnTo>
                          <a:lnTo>
                            <a:pt x="23" y="101"/>
                          </a:lnTo>
                          <a:lnTo>
                            <a:pt x="36" y="112"/>
                          </a:lnTo>
                          <a:lnTo>
                            <a:pt x="46" y="117"/>
                          </a:lnTo>
                          <a:lnTo>
                            <a:pt x="57" y="124"/>
                          </a:lnTo>
                          <a:lnTo>
                            <a:pt x="71" y="130"/>
                          </a:lnTo>
                          <a:lnTo>
                            <a:pt x="85" y="136"/>
                          </a:lnTo>
                          <a:lnTo>
                            <a:pt x="97" y="138"/>
                          </a:lnTo>
                          <a:lnTo>
                            <a:pt x="109" y="140"/>
                          </a:lnTo>
                          <a:lnTo>
                            <a:pt x="120" y="145"/>
                          </a:lnTo>
                          <a:lnTo>
                            <a:pt x="130" y="147"/>
                          </a:lnTo>
                          <a:lnTo>
                            <a:pt x="141" y="152"/>
                          </a:lnTo>
                          <a:lnTo>
                            <a:pt x="157" y="158"/>
                          </a:lnTo>
                          <a:lnTo>
                            <a:pt x="167" y="160"/>
                          </a:lnTo>
                          <a:lnTo>
                            <a:pt x="178" y="165"/>
                          </a:lnTo>
                          <a:lnTo>
                            <a:pt x="189" y="170"/>
                          </a:lnTo>
                          <a:lnTo>
                            <a:pt x="203" y="176"/>
                          </a:lnTo>
                          <a:lnTo>
                            <a:pt x="214" y="181"/>
                          </a:lnTo>
                          <a:lnTo>
                            <a:pt x="201" y="184"/>
                          </a:lnTo>
                          <a:lnTo>
                            <a:pt x="186" y="183"/>
                          </a:lnTo>
                          <a:lnTo>
                            <a:pt x="174" y="184"/>
                          </a:lnTo>
                          <a:lnTo>
                            <a:pt x="162" y="182"/>
                          </a:lnTo>
                          <a:lnTo>
                            <a:pt x="151" y="182"/>
                          </a:lnTo>
                          <a:lnTo>
                            <a:pt x="139" y="180"/>
                          </a:lnTo>
                          <a:lnTo>
                            <a:pt x="124" y="177"/>
                          </a:lnTo>
                          <a:lnTo>
                            <a:pt x="112" y="178"/>
                          </a:lnTo>
                          <a:lnTo>
                            <a:pt x="100" y="178"/>
                          </a:lnTo>
                          <a:lnTo>
                            <a:pt x="80" y="180"/>
                          </a:lnTo>
                          <a:lnTo>
                            <a:pt x="68" y="180"/>
                          </a:lnTo>
                          <a:lnTo>
                            <a:pt x="53" y="177"/>
                          </a:lnTo>
                          <a:lnTo>
                            <a:pt x="38" y="174"/>
                          </a:lnTo>
                          <a:lnTo>
                            <a:pt x="23" y="171"/>
                          </a:lnTo>
                          <a:lnTo>
                            <a:pt x="11" y="168"/>
                          </a:lnTo>
                          <a:lnTo>
                            <a:pt x="0" y="166"/>
                          </a:lnTo>
                          <a:lnTo>
                            <a:pt x="5" y="176"/>
                          </a:lnTo>
                          <a:lnTo>
                            <a:pt x="15" y="183"/>
                          </a:lnTo>
                          <a:lnTo>
                            <a:pt x="26" y="189"/>
                          </a:lnTo>
                          <a:lnTo>
                            <a:pt x="37" y="193"/>
                          </a:lnTo>
                          <a:lnTo>
                            <a:pt x="52" y="200"/>
                          </a:lnTo>
                          <a:lnTo>
                            <a:pt x="67" y="203"/>
                          </a:lnTo>
                          <a:lnTo>
                            <a:pt x="82" y="206"/>
                          </a:lnTo>
                          <a:lnTo>
                            <a:pt x="93" y="208"/>
                          </a:lnTo>
                          <a:lnTo>
                            <a:pt x="105" y="210"/>
                          </a:lnTo>
                          <a:lnTo>
                            <a:pt x="124" y="214"/>
                          </a:lnTo>
                          <a:lnTo>
                            <a:pt x="135" y="213"/>
                          </a:lnTo>
                          <a:lnTo>
                            <a:pt x="147" y="215"/>
                          </a:lnTo>
                          <a:lnTo>
                            <a:pt x="158" y="218"/>
                          </a:lnTo>
                          <a:lnTo>
                            <a:pt x="173" y="221"/>
                          </a:lnTo>
                          <a:lnTo>
                            <a:pt x="189" y="224"/>
                          </a:lnTo>
                          <a:lnTo>
                            <a:pt x="200" y="226"/>
                          </a:lnTo>
                          <a:lnTo>
                            <a:pt x="190" y="233"/>
                          </a:lnTo>
                          <a:lnTo>
                            <a:pt x="174" y="238"/>
                          </a:lnTo>
                          <a:lnTo>
                            <a:pt x="161" y="241"/>
                          </a:lnTo>
                          <a:lnTo>
                            <a:pt x="148" y="247"/>
                          </a:lnTo>
                          <a:lnTo>
                            <a:pt x="136" y="247"/>
                          </a:lnTo>
                          <a:lnTo>
                            <a:pt x="123" y="250"/>
                          </a:lnTo>
                          <a:lnTo>
                            <a:pt x="112" y="251"/>
                          </a:lnTo>
                          <a:lnTo>
                            <a:pt x="99" y="254"/>
                          </a:lnTo>
                          <a:lnTo>
                            <a:pt x="82" y="259"/>
                          </a:lnTo>
                          <a:lnTo>
                            <a:pt x="69" y="262"/>
                          </a:lnTo>
                          <a:lnTo>
                            <a:pt x="56" y="265"/>
                          </a:lnTo>
                          <a:lnTo>
                            <a:pt x="47" y="272"/>
                          </a:lnTo>
                          <a:lnTo>
                            <a:pt x="33" y="277"/>
                          </a:lnTo>
                          <a:lnTo>
                            <a:pt x="49" y="278"/>
                          </a:lnTo>
                          <a:lnTo>
                            <a:pt x="62" y="278"/>
                          </a:lnTo>
                          <a:lnTo>
                            <a:pt x="80" y="281"/>
                          </a:lnTo>
                          <a:lnTo>
                            <a:pt x="92" y="284"/>
                          </a:lnTo>
                          <a:lnTo>
                            <a:pt x="104" y="286"/>
                          </a:lnTo>
                          <a:lnTo>
                            <a:pt x="116" y="283"/>
                          </a:lnTo>
                          <a:lnTo>
                            <a:pt x="128" y="282"/>
                          </a:lnTo>
                          <a:lnTo>
                            <a:pt x="139" y="282"/>
                          </a:lnTo>
                          <a:lnTo>
                            <a:pt x="160" y="277"/>
                          </a:lnTo>
                          <a:lnTo>
                            <a:pt x="172" y="277"/>
                          </a:lnTo>
                          <a:lnTo>
                            <a:pt x="185" y="274"/>
                          </a:lnTo>
                          <a:lnTo>
                            <a:pt x="202" y="269"/>
                          </a:lnTo>
                          <a:lnTo>
                            <a:pt x="215" y="265"/>
                          </a:lnTo>
                          <a:lnTo>
                            <a:pt x="226" y="265"/>
                          </a:lnTo>
                          <a:lnTo>
                            <a:pt x="232" y="275"/>
                          </a:lnTo>
                          <a:lnTo>
                            <a:pt x="230" y="285"/>
                          </a:lnTo>
                          <a:lnTo>
                            <a:pt x="228" y="293"/>
                          </a:lnTo>
                          <a:lnTo>
                            <a:pt x="222" y="304"/>
                          </a:lnTo>
                          <a:lnTo>
                            <a:pt x="212" y="313"/>
                          </a:lnTo>
                          <a:lnTo>
                            <a:pt x="206" y="323"/>
                          </a:lnTo>
                          <a:lnTo>
                            <a:pt x="200" y="330"/>
                          </a:lnTo>
                          <a:lnTo>
                            <a:pt x="198" y="338"/>
                          </a:lnTo>
                          <a:lnTo>
                            <a:pt x="195" y="349"/>
                          </a:lnTo>
                          <a:lnTo>
                            <a:pt x="202" y="358"/>
                          </a:lnTo>
                          <a:lnTo>
                            <a:pt x="210" y="371"/>
                          </a:lnTo>
                          <a:lnTo>
                            <a:pt x="220" y="365"/>
                          </a:lnTo>
                          <a:lnTo>
                            <a:pt x="222" y="357"/>
                          </a:lnTo>
                          <a:lnTo>
                            <a:pt x="227" y="349"/>
                          </a:lnTo>
                          <a:lnTo>
                            <a:pt x="233" y="342"/>
                          </a:lnTo>
                          <a:lnTo>
                            <a:pt x="246" y="336"/>
                          </a:lnTo>
                          <a:lnTo>
                            <a:pt x="259" y="333"/>
                          </a:lnTo>
                          <a:lnTo>
                            <a:pt x="272" y="327"/>
                          </a:lnTo>
                          <a:lnTo>
                            <a:pt x="278" y="320"/>
                          </a:lnTo>
                          <a:lnTo>
                            <a:pt x="283" y="313"/>
                          </a:lnTo>
                          <a:lnTo>
                            <a:pt x="285" y="305"/>
                          </a:lnTo>
                          <a:lnTo>
                            <a:pt x="287" y="294"/>
                          </a:lnTo>
                          <a:lnTo>
                            <a:pt x="293" y="287"/>
                          </a:lnTo>
                          <a:lnTo>
                            <a:pt x="305" y="289"/>
                          </a:lnTo>
                          <a:lnTo>
                            <a:pt x="313" y="302"/>
                          </a:lnTo>
                          <a:lnTo>
                            <a:pt x="315" y="314"/>
                          </a:lnTo>
                          <a:lnTo>
                            <a:pt x="320" y="325"/>
                          </a:lnTo>
                          <a:lnTo>
                            <a:pt x="325" y="338"/>
                          </a:lnTo>
                          <a:lnTo>
                            <a:pt x="331" y="348"/>
                          </a:lnTo>
                          <a:lnTo>
                            <a:pt x="336" y="360"/>
                          </a:lnTo>
                          <a:lnTo>
                            <a:pt x="345" y="373"/>
                          </a:lnTo>
                          <a:lnTo>
                            <a:pt x="358" y="381"/>
                          </a:lnTo>
                          <a:lnTo>
                            <a:pt x="372" y="392"/>
                          </a:lnTo>
                          <a:lnTo>
                            <a:pt x="384" y="394"/>
                          </a:lnTo>
                          <a:lnTo>
                            <a:pt x="394" y="400"/>
                          </a:lnTo>
                          <a:lnTo>
                            <a:pt x="384" y="394"/>
                          </a:lnTo>
                          <a:lnTo>
                            <a:pt x="374" y="384"/>
                          </a:lnTo>
                          <a:lnTo>
                            <a:pt x="372" y="375"/>
                          </a:lnTo>
                          <a:lnTo>
                            <a:pt x="373" y="367"/>
                          </a:lnTo>
                          <a:lnTo>
                            <a:pt x="376" y="359"/>
                          </a:lnTo>
                          <a:lnTo>
                            <a:pt x="378" y="351"/>
                          </a:lnTo>
                          <a:lnTo>
                            <a:pt x="379" y="343"/>
                          </a:lnTo>
                          <a:lnTo>
                            <a:pt x="381" y="335"/>
                          </a:lnTo>
                          <a:lnTo>
                            <a:pt x="380" y="323"/>
                          </a:lnTo>
                          <a:lnTo>
                            <a:pt x="378" y="312"/>
                          </a:lnTo>
                          <a:lnTo>
                            <a:pt x="372" y="302"/>
                          </a:lnTo>
                          <a:lnTo>
                            <a:pt x="359" y="291"/>
                          </a:lnTo>
                          <a:lnTo>
                            <a:pt x="369" y="285"/>
                          </a:lnTo>
                          <a:lnTo>
                            <a:pt x="385" y="285"/>
                          </a:lnTo>
                          <a:lnTo>
                            <a:pt x="404" y="286"/>
                          </a:lnTo>
                          <a:lnTo>
                            <a:pt x="419" y="289"/>
                          </a:lnTo>
                          <a:lnTo>
                            <a:pt x="438" y="293"/>
                          </a:lnTo>
                          <a:lnTo>
                            <a:pt x="452" y="301"/>
                          </a:lnTo>
                          <a:lnTo>
                            <a:pt x="466" y="307"/>
                          </a:lnTo>
                          <a:lnTo>
                            <a:pt x="477" y="312"/>
                          </a:lnTo>
                          <a:lnTo>
                            <a:pt x="488" y="317"/>
                          </a:lnTo>
                          <a:lnTo>
                            <a:pt x="499" y="322"/>
                          </a:lnTo>
                          <a:lnTo>
                            <a:pt x="514" y="328"/>
                          </a:lnTo>
                          <a:lnTo>
                            <a:pt x="536" y="335"/>
                          </a:lnTo>
                          <a:lnTo>
                            <a:pt x="547" y="340"/>
                          </a:lnTo>
                          <a:lnTo>
                            <a:pt x="548" y="332"/>
                          </a:lnTo>
                          <a:lnTo>
                            <a:pt x="538" y="324"/>
                          </a:lnTo>
                          <a:lnTo>
                            <a:pt x="529" y="313"/>
                          </a:lnTo>
                          <a:lnTo>
                            <a:pt x="514" y="308"/>
                          </a:lnTo>
                          <a:lnTo>
                            <a:pt x="496" y="299"/>
                          </a:lnTo>
                          <a:lnTo>
                            <a:pt x="485" y="294"/>
                          </a:lnTo>
                          <a:lnTo>
                            <a:pt x="468" y="285"/>
                          </a:lnTo>
                          <a:lnTo>
                            <a:pt x="457" y="283"/>
                          </a:lnTo>
                          <a:lnTo>
                            <a:pt x="446" y="278"/>
                          </a:lnTo>
                          <a:lnTo>
                            <a:pt x="428" y="268"/>
                          </a:lnTo>
                          <a:lnTo>
                            <a:pt x="415" y="260"/>
                          </a:lnTo>
                          <a:lnTo>
                            <a:pt x="399" y="254"/>
                          </a:lnTo>
                          <a:lnTo>
                            <a:pt x="388" y="250"/>
                          </a:lnTo>
                          <a:lnTo>
                            <a:pt x="378" y="248"/>
                          </a:lnTo>
                          <a:lnTo>
                            <a:pt x="394" y="242"/>
                          </a:lnTo>
                          <a:lnTo>
                            <a:pt x="407" y="242"/>
                          </a:lnTo>
                          <a:lnTo>
                            <a:pt x="422" y="239"/>
                          </a:lnTo>
                          <a:lnTo>
                            <a:pt x="434" y="242"/>
                          </a:lnTo>
                          <a:lnTo>
                            <a:pt x="446" y="241"/>
                          </a:lnTo>
                          <a:lnTo>
                            <a:pt x="461" y="244"/>
                          </a:lnTo>
                          <a:lnTo>
                            <a:pt x="480" y="248"/>
                          </a:lnTo>
                          <a:lnTo>
                            <a:pt x="499" y="252"/>
                          </a:lnTo>
                          <a:lnTo>
                            <a:pt x="511" y="254"/>
                          </a:lnTo>
                          <a:lnTo>
                            <a:pt x="529" y="258"/>
                          </a:lnTo>
                          <a:lnTo>
                            <a:pt x="541" y="260"/>
                          </a:lnTo>
                          <a:lnTo>
                            <a:pt x="560" y="264"/>
                          </a:lnTo>
                          <a:lnTo>
                            <a:pt x="575" y="267"/>
                          </a:lnTo>
                          <a:lnTo>
                            <a:pt x="586" y="269"/>
                          </a:lnTo>
                          <a:lnTo>
                            <a:pt x="597" y="274"/>
                          </a:lnTo>
                          <a:lnTo>
                            <a:pt x="595" y="262"/>
                          </a:lnTo>
                          <a:lnTo>
                            <a:pt x="586" y="255"/>
                          </a:lnTo>
                          <a:lnTo>
                            <a:pt x="571" y="247"/>
                          </a:lnTo>
                          <a:lnTo>
                            <a:pt x="561" y="241"/>
                          </a:lnTo>
                          <a:lnTo>
                            <a:pt x="550" y="237"/>
                          </a:lnTo>
                          <a:lnTo>
                            <a:pt x="535" y="234"/>
                          </a:lnTo>
                          <a:lnTo>
                            <a:pt x="521" y="228"/>
                          </a:lnTo>
                          <a:lnTo>
                            <a:pt x="509" y="226"/>
                          </a:lnTo>
                          <a:lnTo>
                            <a:pt x="494" y="222"/>
                          </a:lnTo>
                          <a:lnTo>
                            <a:pt x="482" y="220"/>
                          </a:lnTo>
                          <a:lnTo>
                            <a:pt x="472" y="218"/>
                          </a:lnTo>
                          <a:lnTo>
                            <a:pt x="460" y="216"/>
                          </a:lnTo>
                          <a:lnTo>
                            <a:pt x="448" y="214"/>
                          </a:lnTo>
                          <a:lnTo>
                            <a:pt x="437" y="211"/>
                          </a:lnTo>
                          <a:lnTo>
                            <a:pt x="422" y="208"/>
                          </a:lnTo>
                          <a:lnTo>
                            <a:pt x="407" y="205"/>
                          </a:lnTo>
                          <a:lnTo>
                            <a:pt x="395" y="203"/>
                          </a:lnTo>
                          <a:lnTo>
                            <a:pt x="415" y="204"/>
                          </a:lnTo>
                          <a:lnTo>
                            <a:pt x="426" y="207"/>
                          </a:lnTo>
                          <a:lnTo>
                            <a:pt x="438" y="206"/>
                          </a:lnTo>
                          <a:lnTo>
                            <a:pt x="451" y="203"/>
                          </a:lnTo>
                          <a:lnTo>
                            <a:pt x="463" y="202"/>
                          </a:lnTo>
                          <a:lnTo>
                            <a:pt x="480" y="197"/>
                          </a:lnTo>
                          <a:lnTo>
                            <a:pt x="492" y="196"/>
                          </a:lnTo>
                          <a:lnTo>
                            <a:pt x="504" y="196"/>
                          </a:lnTo>
                          <a:lnTo>
                            <a:pt x="516" y="193"/>
                          </a:lnTo>
                          <a:lnTo>
                            <a:pt x="537" y="189"/>
                          </a:lnTo>
                          <a:lnTo>
                            <a:pt x="550" y="186"/>
                          </a:lnTo>
                          <a:lnTo>
                            <a:pt x="568" y="178"/>
                          </a:lnTo>
                          <a:lnTo>
                            <a:pt x="581" y="167"/>
                          </a:lnTo>
                        </a:path>
                      </a:pathLst>
                    </a:custGeom>
                    <a:solidFill>
                      <a:schemeClr val="accent5"/>
                    </a:solidFill>
                    <a:ln w="12700" cap="rnd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" name="Shape 655"/>
                    <p:cNvSpPr/>
                    <p:nvPr/>
                  </p:nvSpPr>
                  <p:spPr>
                    <a:xfrm rot="720000">
                      <a:off x="1994" y="944"/>
                      <a:ext cx="90" cy="2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270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" name="Shape 656"/>
                  <p:cNvSpPr/>
                  <p:nvPr/>
                </p:nvSpPr>
                <p:spPr>
                  <a:xfrm>
                    <a:off x="2169" y="864"/>
                    <a:ext cx="39" cy="1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70" h="32" extrusionOk="0">
                        <a:moveTo>
                          <a:pt x="69" y="11"/>
                        </a:moveTo>
                        <a:lnTo>
                          <a:pt x="66" y="22"/>
                        </a:lnTo>
                        <a:lnTo>
                          <a:pt x="58" y="23"/>
                        </a:lnTo>
                        <a:lnTo>
                          <a:pt x="54" y="31"/>
                        </a:lnTo>
                        <a:lnTo>
                          <a:pt x="47" y="24"/>
                        </a:lnTo>
                        <a:lnTo>
                          <a:pt x="37" y="19"/>
                        </a:lnTo>
                        <a:lnTo>
                          <a:pt x="31" y="15"/>
                        </a:lnTo>
                        <a:lnTo>
                          <a:pt x="23" y="13"/>
                        </a:lnTo>
                        <a:lnTo>
                          <a:pt x="15" y="12"/>
                        </a:lnTo>
                        <a:lnTo>
                          <a:pt x="9" y="8"/>
                        </a:lnTo>
                        <a:lnTo>
                          <a:pt x="0" y="14"/>
                        </a:lnTo>
                        <a:lnTo>
                          <a:pt x="6" y="7"/>
                        </a:lnTo>
                        <a:lnTo>
                          <a:pt x="11" y="0"/>
                        </a:lnTo>
                        <a:lnTo>
                          <a:pt x="17" y="6"/>
                        </a:lnTo>
                        <a:lnTo>
                          <a:pt x="25" y="8"/>
                        </a:lnTo>
                        <a:lnTo>
                          <a:pt x="32" y="9"/>
                        </a:lnTo>
                        <a:lnTo>
                          <a:pt x="39" y="14"/>
                        </a:lnTo>
                        <a:lnTo>
                          <a:pt x="47" y="15"/>
                        </a:lnTo>
                        <a:lnTo>
                          <a:pt x="56" y="20"/>
                        </a:lnTo>
                        <a:lnTo>
                          <a:pt x="69" y="11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26" name="Shape 657"/>
                  <p:cNvGrpSpPr/>
                  <p:nvPr/>
                </p:nvGrpSpPr>
                <p:grpSpPr>
                  <a:xfrm>
                    <a:off x="1632" y="1200"/>
                    <a:ext cx="280" cy="165"/>
                    <a:chOff x="2352" y="1584"/>
                    <a:chExt cx="280" cy="165"/>
                  </a:xfrm>
                </p:grpSpPr>
                <p:sp>
                  <p:nvSpPr>
                    <p:cNvPr id="42" name="Shape 658"/>
                    <p:cNvSpPr/>
                    <p:nvPr/>
                  </p:nvSpPr>
                  <p:spPr>
                    <a:xfrm>
                      <a:off x="2352" y="1584"/>
                      <a:ext cx="267" cy="1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41" h="301" extrusionOk="0">
                          <a:moveTo>
                            <a:pt x="133" y="249"/>
                          </a:moveTo>
                          <a:lnTo>
                            <a:pt x="107" y="235"/>
                          </a:lnTo>
                          <a:lnTo>
                            <a:pt x="94" y="230"/>
                          </a:lnTo>
                          <a:lnTo>
                            <a:pt x="81" y="226"/>
                          </a:lnTo>
                          <a:lnTo>
                            <a:pt x="73" y="212"/>
                          </a:lnTo>
                          <a:lnTo>
                            <a:pt x="69" y="198"/>
                          </a:lnTo>
                          <a:lnTo>
                            <a:pt x="64" y="184"/>
                          </a:lnTo>
                          <a:lnTo>
                            <a:pt x="73" y="170"/>
                          </a:lnTo>
                          <a:lnTo>
                            <a:pt x="86" y="166"/>
                          </a:lnTo>
                          <a:lnTo>
                            <a:pt x="99" y="166"/>
                          </a:lnTo>
                          <a:lnTo>
                            <a:pt x="86" y="175"/>
                          </a:lnTo>
                          <a:lnTo>
                            <a:pt x="77" y="156"/>
                          </a:lnTo>
                          <a:lnTo>
                            <a:pt x="77" y="143"/>
                          </a:lnTo>
                          <a:lnTo>
                            <a:pt x="86" y="124"/>
                          </a:lnTo>
                          <a:lnTo>
                            <a:pt x="103" y="115"/>
                          </a:lnTo>
                          <a:lnTo>
                            <a:pt x="120" y="115"/>
                          </a:lnTo>
                          <a:lnTo>
                            <a:pt x="133" y="115"/>
                          </a:lnTo>
                          <a:lnTo>
                            <a:pt x="120" y="115"/>
                          </a:lnTo>
                          <a:lnTo>
                            <a:pt x="112" y="101"/>
                          </a:lnTo>
                          <a:lnTo>
                            <a:pt x="107" y="87"/>
                          </a:lnTo>
                          <a:lnTo>
                            <a:pt x="107" y="73"/>
                          </a:lnTo>
                          <a:lnTo>
                            <a:pt x="120" y="69"/>
                          </a:lnTo>
                          <a:lnTo>
                            <a:pt x="138" y="69"/>
                          </a:lnTo>
                          <a:lnTo>
                            <a:pt x="155" y="69"/>
                          </a:lnTo>
                          <a:lnTo>
                            <a:pt x="168" y="78"/>
                          </a:lnTo>
                          <a:lnTo>
                            <a:pt x="172" y="64"/>
                          </a:lnTo>
                          <a:lnTo>
                            <a:pt x="185" y="60"/>
                          </a:lnTo>
                          <a:lnTo>
                            <a:pt x="194" y="78"/>
                          </a:lnTo>
                          <a:lnTo>
                            <a:pt x="198" y="96"/>
                          </a:lnTo>
                          <a:lnTo>
                            <a:pt x="211" y="96"/>
                          </a:lnTo>
                          <a:lnTo>
                            <a:pt x="224" y="96"/>
                          </a:lnTo>
                          <a:lnTo>
                            <a:pt x="237" y="87"/>
                          </a:lnTo>
                          <a:lnTo>
                            <a:pt x="237" y="73"/>
                          </a:lnTo>
                          <a:lnTo>
                            <a:pt x="220" y="78"/>
                          </a:lnTo>
                          <a:lnTo>
                            <a:pt x="211" y="92"/>
                          </a:lnTo>
                          <a:lnTo>
                            <a:pt x="215" y="110"/>
                          </a:lnTo>
                          <a:lnTo>
                            <a:pt x="215" y="124"/>
                          </a:lnTo>
                          <a:lnTo>
                            <a:pt x="194" y="147"/>
                          </a:lnTo>
                          <a:lnTo>
                            <a:pt x="181" y="156"/>
                          </a:lnTo>
                          <a:lnTo>
                            <a:pt x="163" y="166"/>
                          </a:lnTo>
                          <a:lnTo>
                            <a:pt x="146" y="166"/>
                          </a:lnTo>
                          <a:lnTo>
                            <a:pt x="133" y="156"/>
                          </a:lnTo>
                          <a:lnTo>
                            <a:pt x="133" y="143"/>
                          </a:lnTo>
                          <a:lnTo>
                            <a:pt x="138" y="129"/>
                          </a:lnTo>
                          <a:lnTo>
                            <a:pt x="155" y="115"/>
                          </a:lnTo>
                          <a:lnTo>
                            <a:pt x="176" y="138"/>
                          </a:lnTo>
                          <a:lnTo>
                            <a:pt x="176" y="152"/>
                          </a:lnTo>
                          <a:lnTo>
                            <a:pt x="159" y="152"/>
                          </a:lnTo>
                          <a:lnTo>
                            <a:pt x="138" y="156"/>
                          </a:lnTo>
                          <a:lnTo>
                            <a:pt x="120" y="152"/>
                          </a:lnTo>
                          <a:lnTo>
                            <a:pt x="107" y="147"/>
                          </a:lnTo>
                          <a:lnTo>
                            <a:pt x="94" y="138"/>
                          </a:lnTo>
                          <a:lnTo>
                            <a:pt x="73" y="124"/>
                          </a:lnTo>
                          <a:lnTo>
                            <a:pt x="64" y="106"/>
                          </a:lnTo>
                          <a:lnTo>
                            <a:pt x="60" y="92"/>
                          </a:lnTo>
                          <a:lnTo>
                            <a:pt x="60" y="73"/>
                          </a:lnTo>
                          <a:lnTo>
                            <a:pt x="73" y="73"/>
                          </a:lnTo>
                          <a:lnTo>
                            <a:pt x="103" y="83"/>
                          </a:lnTo>
                          <a:lnTo>
                            <a:pt x="129" y="92"/>
                          </a:lnTo>
                          <a:lnTo>
                            <a:pt x="133" y="106"/>
                          </a:lnTo>
                          <a:lnTo>
                            <a:pt x="133" y="120"/>
                          </a:lnTo>
                          <a:lnTo>
                            <a:pt x="129" y="147"/>
                          </a:lnTo>
                          <a:lnTo>
                            <a:pt x="116" y="161"/>
                          </a:lnTo>
                          <a:lnTo>
                            <a:pt x="103" y="175"/>
                          </a:lnTo>
                          <a:lnTo>
                            <a:pt x="103" y="189"/>
                          </a:lnTo>
                          <a:lnTo>
                            <a:pt x="116" y="198"/>
                          </a:lnTo>
                          <a:lnTo>
                            <a:pt x="211" y="203"/>
                          </a:lnTo>
                          <a:lnTo>
                            <a:pt x="241" y="203"/>
                          </a:lnTo>
                          <a:lnTo>
                            <a:pt x="232" y="175"/>
                          </a:lnTo>
                          <a:lnTo>
                            <a:pt x="228" y="156"/>
                          </a:lnTo>
                          <a:lnTo>
                            <a:pt x="215" y="143"/>
                          </a:lnTo>
                          <a:lnTo>
                            <a:pt x="198" y="156"/>
                          </a:lnTo>
                          <a:lnTo>
                            <a:pt x="194" y="180"/>
                          </a:lnTo>
                          <a:lnTo>
                            <a:pt x="194" y="198"/>
                          </a:lnTo>
                          <a:lnTo>
                            <a:pt x="185" y="221"/>
                          </a:lnTo>
                          <a:lnTo>
                            <a:pt x="168" y="230"/>
                          </a:lnTo>
                          <a:lnTo>
                            <a:pt x="150" y="240"/>
                          </a:lnTo>
                          <a:lnTo>
                            <a:pt x="159" y="221"/>
                          </a:lnTo>
                          <a:lnTo>
                            <a:pt x="176" y="207"/>
                          </a:lnTo>
                          <a:lnTo>
                            <a:pt x="194" y="212"/>
                          </a:lnTo>
                          <a:lnTo>
                            <a:pt x="202" y="226"/>
                          </a:lnTo>
                          <a:lnTo>
                            <a:pt x="215" y="235"/>
                          </a:lnTo>
                          <a:lnTo>
                            <a:pt x="224" y="258"/>
                          </a:lnTo>
                          <a:lnTo>
                            <a:pt x="245" y="263"/>
                          </a:lnTo>
                          <a:lnTo>
                            <a:pt x="258" y="240"/>
                          </a:lnTo>
                          <a:lnTo>
                            <a:pt x="263" y="221"/>
                          </a:lnTo>
                          <a:lnTo>
                            <a:pt x="245" y="221"/>
                          </a:lnTo>
                          <a:lnTo>
                            <a:pt x="232" y="221"/>
                          </a:lnTo>
                          <a:lnTo>
                            <a:pt x="254" y="216"/>
                          </a:lnTo>
                          <a:lnTo>
                            <a:pt x="271" y="226"/>
                          </a:lnTo>
                          <a:lnTo>
                            <a:pt x="284" y="240"/>
                          </a:lnTo>
                          <a:lnTo>
                            <a:pt x="306" y="263"/>
                          </a:lnTo>
                          <a:lnTo>
                            <a:pt x="297" y="281"/>
                          </a:lnTo>
                          <a:lnTo>
                            <a:pt x="284" y="286"/>
                          </a:lnTo>
                          <a:lnTo>
                            <a:pt x="267" y="286"/>
                          </a:lnTo>
                          <a:lnTo>
                            <a:pt x="241" y="281"/>
                          </a:lnTo>
                          <a:lnTo>
                            <a:pt x="224" y="276"/>
                          </a:lnTo>
                          <a:lnTo>
                            <a:pt x="211" y="272"/>
                          </a:lnTo>
                          <a:lnTo>
                            <a:pt x="198" y="267"/>
                          </a:lnTo>
                          <a:lnTo>
                            <a:pt x="185" y="258"/>
                          </a:lnTo>
                          <a:lnTo>
                            <a:pt x="159" y="263"/>
                          </a:lnTo>
                          <a:lnTo>
                            <a:pt x="142" y="267"/>
                          </a:lnTo>
                          <a:lnTo>
                            <a:pt x="120" y="267"/>
                          </a:lnTo>
                          <a:lnTo>
                            <a:pt x="107" y="267"/>
                          </a:lnTo>
                          <a:lnTo>
                            <a:pt x="94" y="244"/>
                          </a:lnTo>
                          <a:lnTo>
                            <a:pt x="94" y="230"/>
                          </a:lnTo>
                          <a:lnTo>
                            <a:pt x="94" y="216"/>
                          </a:lnTo>
                          <a:lnTo>
                            <a:pt x="90" y="235"/>
                          </a:lnTo>
                          <a:lnTo>
                            <a:pt x="77" y="244"/>
                          </a:lnTo>
                          <a:lnTo>
                            <a:pt x="64" y="244"/>
                          </a:lnTo>
                          <a:lnTo>
                            <a:pt x="51" y="216"/>
                          </a:lnTo>
                          <a:lnTo>
                            <a:pt x="51" y="203"/>
                          </a:lnTo>
                          <a:lnTo>
                            <a:pt x="60" y="189"/>
                          </a:lnTo>
                          <a:lnTo>
                            <a:pt x="73" y="180"/>
                          </a:lnTo>
                          <a:lnTo>
                            <a:pt x="73" y="166"/>
                          </a:lnTo>
                          <a:lnTo>
                            <a:pt x="77" y="152"/>
                          </a:lnTo>
                          <a:lnTo>
                            <a:pt x="73" y="138"/>
                          </a:lnTo>
                          <a:lnTo>
                            <a:pt x="60" y="133"/>
                          </a:lnTo>
                          <a:lnTo>
                            <a:pt x="47" y="138"/>
                          </a:lnTo>
                          <a:lnTo>
                            <a:pt x="69" y="133"/>
                          </a:lnTo>
                          <a:lnTo>
                            <a:pt x="90" y="129"/>
                          </a:lnTo>
                          <a:lnTo>
                            <a:pt x="99" y="106"/>
                          </a:lnTo>
                          <a:lnTo>
                            <a:pt x="90" y="92"/>
                          </a:lnTo>
                          <a:lnTo>
                            <a:pt x="69" y="92"/>
                          </a:lnTo>
                          <a:lnTo>
                            <a:pt x="47" y="87"/>
                          </a:lnTo>
                          <a:lnTo>
                            <a:pt x="43" y="69"/>
                          </a:lnTo>
                          <a:lnTo>
                            <a:pt x="43" y="50"/>
                          </a:lnTo>
                          <a:lnTo>
                            <a:pt x="56" y="50"/>
                          </a:lnTo>
                          <a:lnTo>
                            <a:pt x="69" y="50"/>
                          </a:lnTo>
                          <a:lnTo>
                            <a:pt x="90" y="64"/>
                          </a:lnTo>
                          <a:lnTo>
                            <a:pt x="103" y="78"/>
                          </a:lnTo>
                          <a:lnTo>
                            <a:pt x="116" y="73"/>
                          </a:lnTo>
                          <a:lnTo>
                            <a:pt x="125" y="50"/>
                          </a:lnTo>
                          <a:lnTo>
                            <a:pt x="138" y="46"/>
                          </a:lnTo>
                          <a:lnTo>
                            <a:pt x="155" y="36"/>
                          </a:lnTo>
                          <a:lnTo>
                            <a:pt x="168" y="32"/>
                          </a:lnTo>
                          <a:lnTo>
                            <a:pt x="163" y="13"/>
                          </a:lnTo>
                          <a:lnTo>
                            <a:pt x="155" y="27"/>
                          </a:lnTo>
                          <a:lnTo>
                            <a:pt x="159" y="41"/>
                          </a:lnTo>
                          <a:lnTo>
                            <a:pt x="168" y="60"/>
                          </a:lnTo>
                          <a:lnTo>
                            <a:pt x="168" y="73"/>
                          </a:lnTo>
                          <a:lnTo>
                            <a:pt x="181" y="87"/>
                          </a:lnTo>
                          <a:lnTo>
                            <a:pt x="194" y="87"/>
                          </a:lnTo>
                          <a:lnTo>
                            <a:pt x="207" y="87"/>
                          </a:lnTo>
                          <a:lnTo>
                            <a:pt x="215" y="69"/>
                          </a:lnTo>
                          <a:lnTo>
                            <a:pt x="228" y="46"/>
                          </a:lnTo>
                          <a:lnTo>
                            <a:pt x="241" y="46"/>
                          </a:lnTo>
                          <a:lnTo>
                            <a:pt x="254" y="41"/>
                          </a:lnTo>
                          <a:lnTo>
                            <a:pt x="254" y="64"/>
                          </a:lnTo>
                          <a:lnTo>
                            <a:pt x="232" y="78"/>
                          </a:lnTo>
                          <a:lnTo>
                            <a:pt x="215" y="83"/>
                          </a:lnTo>
                          <a:lnTo>
                            <a:pt x="228" y="92"/>
                          </a:lnTo>
                          <a:lnTo>
                            <a:pt x="245" y="92"/>
                          </a:lnTo>
                          <a:lnTo>
                            <a:pt x="271" y="87"/>
                          </a:lnTo>
                          <a:lnTo>
                            <a:pt x="280" y="73"/>
                          </a:lnTo>
                          <a:lnTo>
                            <a:pt x="289" y="87"/>
                          </a:lnTo>
                          <a:lnTo>
                            <a:pt x="289" y="101"/>
                          </a:lnTo>
                          <a:lnTo>
                            <a:pt x="284" y="124"/>
                          </a:lnTo>
                          <a:lnTo>
                            <a:pt x="271" y="129"/>
                          </a:lnTo>
                          <a:lnTo>
                            <a:pt x="250" y="129"/>
                          </a:lnTo>
                          <a:lnTo>
                            <a:pt x="237" y="129"/>
                          </a:lnTo>
                          <a:lnTo>
                            <a:pt x="250" y="120"/>
                          </a:lnTo>
                          <a:lnTo>
                            <a:pt x="263" y="120"/>
                          </a:lnTo>
                          <a:lnTo>
                            <a:pt x="289" y="147"/>
                          </a:lnTo>
                          <a:lnTo>
                            <a:pt x="310" y="161"/>
                          </a:lnTo>
                          <a:lnTo>
                            <a:pt x="319" y="147"/>
                          </a:lnTo>
                          <a:lnTo>
                            <a:pt x="319" y="120"/>
                          </a:lnTo>
                          <a:lnTo>
                            <a:pt x="319" y="106"/>
                          </a:lnTo>
                          <a:lnTo>
                            <a:pt x="306" y="92"/>
                          </a:lnTo>
                          <a:lnTo>
                            <a:pt x="293" y="101"/>
                          </a:lnTo>
                          <a:lnTo>
                            <a:pt x="280" y="120"/>
                          </a:lnTo>
                          <a:lnTo>
                            <a:pt x="263" y="129"/>
                          </a:lnTo>
                          <a:lnTo>
                            <a:pt x="254" y="110"/>
                          </a:lnTo>
                          <a:lnTo>
                            <a:pt x="263" y="96"/>
                          </a:lnTo>
                          <a:lnTo>
                            <a:pt x="276" y="96"/>
                          </a:lnTo>
                          <a:lnTo>
                            <a:pt x="301" y="101"/>
                          </a:lnTo>
                          <a:lnTo>
                            <a:pt x="319" y="115"/>
                          </a:lnTo>
                          <a:lnTo>
                            <a:pt x="327" y="129"/>
                          </a:lnTo>
                          <a:lnTo>
                            <a:pt x="310" y="152"/>
                          </a:lnTo>
                          <a:lnTo>
                            <a:pt x="289" y="166"/>
                          </a:lnTo>
                          <a:lnTo>
                            <a:pt x="276" y="175"/>
                          </a:lnTo>
                          <a:lnTo>
                            <a:pt x="263" y="184"/>
                          </a:lnTo>
                          <a:lnTo>
                            <a:pt x="237" y="180"/>
                          </a:lnTo>
                          <a:lnTo>
                            <a:pt x="224" y="170"/>
                          </a:lnTo>
                          <a:lnTo>
                            <a:pt x="224" y="156"/>
                          </a:lnTo>
                          <a:lnTo>
                            <a:pt x="237" y="152"/>
                          </a:lnTo>
                          <a:lnTo>
                            <a:pt x="254" y="152"/>
                          </a:lnTo>
                          <a:lnTo>
                            <a:pt x="271" y="184"/>
                          </a:lnTo>
                          <a:lnTo>
                            <a:pt x="276" y="198"/>
                          </a:lnTo>
                          <a:lnTo>
                            <a:pt x="289" y="198"/>
                          </a:lnTo>
                          <a:lnTo>
                            <a:pt x="289" y="212"/>
                          </a:lnTo>
                          <a:lnTo>
                            <a:pt x="293" y="230"/>
                          </a:lnTo>
                          <a:lnTo>
                            <a:pt x="306" y="235"/>
                          </a:lnTo>
                          <a:lnTo>
                            <a:pt x="323" y="230"/>
                          </a:lnTo>
                          <a:lnTo>
                            <a:pt x="336" y="226"/>
                          </a:lnTo>
                          <a:lnTo>
                            <a:pt x="336" y="212"/>
                          </a:lnTo>
                          <a:lnTo>
                            <a:pt x="358" y="244"/>
                          </a:lnTo>
                          <a:lnTo>
                            <a:pt x="358" y="258"/>
                          </a:lnTo>
                          <a:lnTo>
                            <a:pt x="336" y="267"/>
                          </a:lnTo>
                          <a:lnTo>
                            <a:pt x="323" y="272"/>
                          </a:lnTo>
                          <a:lnTo>
                            <a:pt x="310" y="263"/>
                          </a:lnTo>
                          <a:lnTo>
                            <a:pt x="310" y="249"/>
                          </a:lnTo>
                          <a:lnTo>
                            <a:pt x="327" y="240"/>
                          </a:lnTo>
                          <a:lnTo>
                            <a:pt x="353" y="235"/>
                          </a:lnTo>
                          <a:lnTo>
                            <a:pt x="375" y="230"/>
                          </a:lnTo>
                          <a:lnTo>
                            <a:pt x="388" y="216"/>
                          </a:lnTo>
                          <a:lnTo>
                            <a:pt x="388" y="198"/>
                          </a:lnTo>
                          <a:lnTo>
                            <a:pt x="366" y="180"/>
                          </a:lnTo>
                          <a:lnTo>
                            <a:pt x="349" y="180"/>
                          </a:lnTo>
                          <a:lnTo>
                            <a:pt x="332" y="180"/>
                          </a:lnTo>
                          <a:lnTo>
                            <a:pt x="323" y="193"/>
                          </a:lnTo>
                          <a:lnTo>
                            <a:pt x="306" y="193"/>
                          </a:lnTo>
                          <a:lnTo>
                            <a:pt x="306" y="170"/>
                          </a:lnTo>
                          <a:lnTo>
                            <a:pt x="319" y="161"/>
                          </a:lnTo>
                          <a:lnTo>
                            <a:pt x="336" y="156"/>
                          </a:lnTo>
                          <a:lnTo>
                            <a:pt x="353" y="156"/>
                          </a:lnTo>
                          <a:lnTo>
                            <a:pt x="370" y="156"/>
                          </a:lnTo>
                          <a:lnTo>
                            <a:pt x="392" y="156"/>
                          </a:lnTo>
                          <a:lnTo>
                            <a:pt x="396" y="143"/>
                          </a:lnTo>
                          <a:lnTo>
                            <a:pt x="396" y="124"/>
                          </a:lnTo>
                          <a:lnTo>
                            <a:pt x="370" y="124"/>
                          </a:lnTo>
                          <a:lnTo>
                            <a:pt x="358" y="133"/>
                          </a:lnTo>
                          <a:lnTo>
                            <a:pt x="349" y="115"/>
                          </a:lnTo>
                          <a:lnTo>
                            <a:pt x="358" y="101"/>
                          </a:lnTo>
                          <a:lnTo>
                            <a:pt x="375" y="92"/>
                          </a:lnTo>
                          <a:lnTo>
                            <a:pt x="388" y="83"/>
                          </a:lnTo>
                          <a:lnTo>
                            <a:pt x="396" y="96"/>
                          </a:lnTo>
                          <a:lnTo>
                            <a:pt x="396" y="115"/>
                          </a:lnTo>
                          <a:lnTo>
                            <a:pt x="396" y="133"/>
                          </a:lnTo>
                          <a:lnTo>
                            <a:pt x="383" y="147"/>
                          </a:lnTo>
                          <a:lnTo>
                            <a:pt x="366" y="152"/>
                          </a:lnTo>
                          <a:lnTo>
                            <a:pt x="353" y="143"/>
                          </a:lnTo>
                          <a:lnTo>
                            <a:pt x="336" y="138"/>
                          </a:lnTo>
                          <a:lnTo>
                            <a:pt x="323" y="147"/>
                          </a:lnTo>
                          <a:lnTo>
                            <a:pt x="314" y="161"/>
                          </a:lnTo>
                          <a:lnTo>
                            <a:pt x="310" y="175"/>
                          </a:lnTo>
                          <a:lnTo>
                            <a:pt x="310" y="189"/>
                          </a:lnTo>
                          <a:lnTo>
                            <a:pt x="310" y="203"/>
                          </a:lnTo>
                          <a:lnTo>
                            <a:pt x="310" y="216"/>
                          </a:lnTo>
                          <a:lnTo>
                            <a:pt x="319" y="230"/>
                          </a:lnTo>
                          <a:lnTo>
                            <a:pt x="323" y="244"/>
                          </a:lnTo>
                          <a:lnTo>
                            <a:pt x="323" y="258"/>
                          </a:lnTo>
                          <a:lnTo>
                            <a:pt x="314" y="272"/>
                          </a:lnTo>
                          <a:lnTo>
                            <a:pt x="301" y="281"/>
                          </a:lnTo>
                          <a:lnTo>
                            <a:pt x="284" y="295"/>
                          </a:lnTo>
                          <a:lnTo>
                            <a:pt x="271" y="300"/>
                          </a:lnTo>
                          <a:lnTo>
                            <a:pt x="258" y="300"/>
                          </a:lnTo>
                          <a:lnTo>
                            <a:pt x="245" y="300"/>
                          </a:lnTo>
                          <a:lnTo>
                            <a:pt x="228" y="281"/>
                          </a:lnTo>
                          <a:lnTo>
                            <a:pt x="224" y="253"/>
                          </a:lnTo>
                          <a:lnTo>
                            <a:pt x="220" y="240"/>
                          </a:lnTo>
                          <a:lnTo>
                            <a:pt x="207" y="253"/>
                          </a:lnTo>
                          <a:lnTo>
                            <a:pt x="198" y="272"/>
                          </a:lnTo>
                          <a:lnTo>
                            <a:pt x="185" y="281"/>
                          </a:lnTo>
                          <a:lnTo>
                            <a:pt x="168" y="286"/>
                          </a:lnTo>
                          <a:lnTo>
                            <a:pt x="146" y="281"/>
                          </a:lnTo>
                          <a:lnTo>
                            <a:pt x="129" y="267"/>
                          </a:lnTo>
                          <a:lnTo>
                            <a:pt x="107" y="244"/>
                          </a:lnTo>
                          <a:lnTo>
                            <a:pt x="103" y="226"/>
                          </a:lnTo>
                          <a:lnTo>
                            <a:pt x="120" y="216"/>
                          </a:lnTo>
                          <a:lnTo>
                            <a:pt x="133" y="207"/>
                          </a:lnTo>
                          <a:lnTo>
                            <a:pt x="112" y="189"/>
                          </a:lnTo>
                          <a:lnTo>
                            <a:pt x="25" y="170"/>
                          </a:lnTo>
                          <a:lnTo>
                            <a:pt x="0" y="161"/>
                          </a:lnTo>
                          <a:lnTo>
                            <a:pt x="17" y="147"/>
                          </a:lnTo>
                          <a:lnTo>
                            <a:pt x="34" y="143"/>
                          </a:lnTo>
                          <a:lnTo>
                            <a:pt x="56" y="143"/>
                          </a:lnTo>
                          <a:lnTo>
                            <a:pt x="69" y="143"/>
                          </a:lnTo>
                          <a:lnTo>
                            <a:pt x="81" y="143"/>
                          </a:lnTo>
                          <a:lnTo>
                            <a:pt x="94" y="129"/>
                          </a:lnTo>
                          <a:lnTo>
                            <a:pt x="94" y="115"/>
                          </a:lnTo>
                          <a:lnTo>
                            <a:pt x="94" y="96"/>
                          </a:lnTo>
                          <a:lnTo>
                            <a:pt x="90" y="83"/>
                          </a:lnTo>
                          <a:lnTo>
                            <a:pt x="107" y="69"/>
                          </a:lnTo>
                          <a:lnTo>
                            <a:pt x="116" y="50"/>
                          </a:lnTo>
                          <a:lnTo>
                            <a:pt x="138" y="55"/>
                          </a:lnTo>
                          <a:lnTo>
                            <a:pt x="159" y="73"/>
                          </a:lnTo>
                          <a:lnTo>
                            <a:pt x="163" y="92"/>
                          </a:lnTo>
                          <a:lnTo>
                            <a:pt x="172" y="78"/>
                          </a:lnTo>
                          <a:lnTo>
                            <a:pt x="172" y="60"/>
                          </a:lnTo>
                          <a:lnTo>
                            <a:pt x="172" y="46"/>
                          </a:lnTo>
                          <a:lnTo>
                            <a:pt x="176" y="32"/>
                          </a:lnTo>
                          <a:lnTo>
                            <a:pt x="176" y="13"/>
                          </a:lnTo>
                          <a:lnTo>
                            <a:pt x="176" y="0"/>
                          </a:lnTo>
                          <a:lnTo>
                            <a:pt x="181" y="13"/>
                          </a:lnTo>
                          <a:lnTo>
                            <a:pt x="189" y="32"/>
                          </a:lnTo>
                          <a:lnTo>
                            <a:pt x="198" y="50"/>
                          </a:lnTo>
                          <a:lnTo>
                            <a:pt x="202" y="64"/>
                          </a:lnTo>
                          <a:lnTo>
                            <a:pt x="202" y="78"/>
                          </a:lnTo>
                          <a:lnTo>
                            <a:pt x="202" y="92"/>
                          </a:lnTo>
                          <a:lnTo>
                            <a:pt x="215" y="101"/>
                          </a:lnTo>
                          <a:lnTo>
                            <a:pt x="228" y="78"/>
                          </a:lnTo>
                          <a:lnTo>
                            <a:pt x="228" y="60"/>
                          </a:lnTo>
                          <a:lnTo>
                            <a:pt x="232" y="46"/>
                          </a:lnTo>
                          <a:lnTo>
                            <a:pt x="245" y="60"/>
                          </a:lnTo>
                          <a:lnTo>
                            <a:pt x="263" y="78"/>
                          </a:lnTo>
                          <a:lnTo>
                            <a:pt x="276" y="78"/>
                          </a:lnTo>
                          <a:lnTo>
                            <a:pt x="280" y="64"/>
                          </a:lnTo>
                          <a:lnTo>
                            <a:pt x="280" y="50"/>
                          </a:lnTo>
                          <a:lnTo>
                            <a:pt x="293" y="46"/>
                          </a:lnTo>
                          <a:lnTo>
                            <a:pt x="306" y="60"/>
                          </a:lnTo>
                          <a:lnTo>
                            <a:pt x="319" y="60"/>
                          </a:lnTo>
                          <a:lnTo>
                            <a:pt x="332" y="69"/>
                          </a:lnTo>
                          <a:lnTo>
                            <a:pt x="340" y="92"/>
                          </a:lnTo>
                          <a:lnTo>
                            <a:pt x="345" y="110"/>
                          </a:lnTo>
                          <a:lnTo>
                            <a:pt x="323" y="115"/>
                          </a:lnTo>
                          <a:lnTo>
                            <a:pt x="345" y="115"/>
                          </a:lnTo>
                          <a:lnTo>
                            <a:pt x="375" y="106"/>
                          </a:lnTo>
                          <a:lnTo>
                            <a:pt x="388" y="120"/>
                          </a:lnTo>
                          <a:lnTo>
                            <a:pt x="396" y="147"/>
                          </a:lnTo>
                          <a:lnTo>
                            <a:pt x="383" y="156"/>
                          </a:lnTo>
                          <a:lnTo>
                            <a:pt x="409" y="170"/>
                          </a:lnTo>
                          <a:lnTo>
                            <a:pt x="427" y="175"/>
                          </a:lnTo>
                          <a:lnTo>
                            <a:pt x="440" y="184"/>
                          </a:lnTo>
                          <a:lnTo>
                            <a:pt x="422" y="203"/>
                          </a:lnTo>
                          <a:lnTo>
                            <a:pt x="405" y="207"/>
                          </a:lnTo>
                          <a:lnTo>
                            <a:pt x="375" y="207"/>
                          </a:lnTo>
                          <a:lnTo>
                            <a:pt x="388" y="198"/>
                          </a:lnTo>
                          <a:lnTo>
                            <a:pt x="409" y="180"/>
                          </a:lnTo>
                          <a:lnTo>
                            <a:pt x="422" y="170"/>
                          </a:lnTo>
                          <a:lnTo>
                            <a:pt x="427" y="152"/>
                          </a:lnTo>
                          <a:lnTo>
                            <a:pt x="427" y="138"/>
                          </a:lnTo>
                          <a:lnTo>
                            <a:pt x="422" y="124"/>
                          </a:lnTo>
                          <a:lnTo>
                            <a:pt x="405" y="115"/>
                          </a:lnTo>
                          <a:lnTo>
                            <a:pt x="392" y="106"/>
                          </a:lnTo>
                          <a:lnTo>
                            <a:pt x="392" y="83"/>
                          </a:lnTo>
                          <a:lnTo>
                            <a:pt x="392" y="69"/>
                          </a:lnTo>
                          <a:lnTo>
                            <a:pt x="388" y="83"/>
                          </a:lnTo>
                          <a:lnTo>
                            <a:pt x="370" y="87"/>
                          </a:lnTo>
                          <a:lnTo>
                            <a:pt x="362" y="101"/>
                          </a:lnTo>
                          <a:lnTo>
                            <a:pt x="349" y="110"/>
                          </a:lnTo>
                          <a:lnTo>
                            <a:pt x="349" y="106"/>
                          </a:lnTo>
                        </a:path>
                      </a:pathLst>
                    </a:custGeom>
                    <a:solidFill>
                      <a:srgbClr val="996633"/>
                    </a:solidFill>
                    <a:ln w="9525" cap="rnd">
                      <a:solidFill>
                        <a:srgbClr val="9966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" name="Shape 659"/>
                    <p:cNvSpPr/>
                    <p:nvPr/>
                  </p:nvSpPr>
                  <p:spPr>
                    <a:xfrm>
                      <a:off x="2370" y="1584"/>
                      <a:ext cx="262" cy="1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433" h="296" extrusionOk="0">
                          <a:moveTo>
                            <a:pt x="216" y="202"/>
                          </a:moveTo>
                          <a:lnTo>
                            <a:pt x="181" y="202"/>
                          </a:lnTo>
                          <a:lnTo>
                            <a:pt x="146" y="202"/>
                          </a:lnTo>
                          <a:lnTo>
                            <a:pt x="120" y="212"/>
                          </a:lnTo>
                          <a:lnTo>
                            <a:pt x="120" y="175"/>
                          </a:lnTo>
                          <a:lnTo>
                            <a:pt x="146" y="165"/>
                          </a:lnTo>
                          <a:lnTo>
                            <a:pt x="155" y="193"/>
                          </a:lnTo>
                          <a:lnTo>
                            <a:pt x="146" y="165"/>
                          </a:lnTo>
                          <a:lnTo>
                            <a:pt x="146" y="138"/>
                          </a:lnTo>
                          <a:lnTo>
                            <a:pt x="103" y="129"/>
                          </a:lnTo>
                          <a:lnTo>
                            <a:pt x="69" y="129"/>
                          </a:lnTo>
                          <a:lnTo>
                            <a:pt x="112" y="101"/>
                          </a:lnTo>
                          <a:lnTo>
                            <a:pt x="138" y="92"/>
                          </a:lnTo>
                          <a:lnTo>
                            <a:pt x="146" y="119"/>
                          </a:lnTo>
                          <a:lnTo>
                            <a:pt x="172" y="138"/>
                          </a:lnTo>
                          <a:lnTo>
                            <a:pt x="198" y="156"/>
                          </a:lnTo>
                          <a:lnTo>
                            <a:pt x="172" y="156"/>
                          </a:lnTo>
                          <a:lnTo>
                            <a:pt x="146" y="147"/>
                          </a:lnTo>
                          <a:lnTo>
                            <a:pt x="138" y="110"/>
                          </a:lnTo>
                          <a:lnTo>
                            <a:pt x="138" y="73"/>
                          </a:lnTo>
                          <a:lnTo>
                            <a:pt x="138" y="46"/>
                          </a:lnTo>
                          <a:lnTo>
                            <a:pt x="164" y="64"/>
                          </a:lnTo>
                          <a:lnTo>
                            <a:pt x="172" y="110"/>
                          </a:lnTo>
                          <a:lnTo>
                            <a:pt x="190" y="147"/>
                          </a:lnTo>
                          <a:lnTo>
                            <a:pt x="216" y="147"/>
                          </a:lnTo>
                          <a:lnTo>
                            <a:pt x="216" y="202"/>
                          </a:lnTo>
                          <a:lnTo>
                            <a:pt x="190" y="156"/>
                          </a:lnTo>
                          <a:lnTo>
                            <a:pt x="190" y="129"/>
                          </a:lnTo>
                          <a:lnTo>
                            <a:pt x="216" y="101"/>
                          </a:lnTo>
                          <a:lnTo>
                            <a:pt x="233" y="73"/>
                          </a:lnTo>
                          <a:lnTo>
                            <a:pt x="233" y="36"/>
                          </a:lnTo>
                          <a:lnTo>
                            <a:pt x="198" y="36"/>
                          </a:lnTo>
                          <a:lnTo>
                            <a:pt x="207" y="92"/>
                          </a:lnTo>
                          <a:lnTo>
                            <a:pt x="233" y="138"/>
                          </a:lnTo>
                          <a:lnTo>
                            <a:pt x="224" y="165"/>
                          </a:lnTo>
                          <a:lnTo>
                            <a:pt x="216" y="202"/>
                          </a:lnTo>
                          <a:lnTo>
                            <a:pt x="181" y="147"/>
                          </a:lnTo>
                          <a:lnTo>
                            <a:pt x="172" y="119"/>
                          </a:lnTo>
                          <a:lnTo>
                            <a:pt x="172" y="82"/>
                          </a:lnTo>
                          <a:lnTo>
                            <a:pt x="198" y="64"/>
                          </a:lnTo>
                          <a:lnTo>
                            <a:pt x="216" y="101"/>
                          </a:lnTo>
                          <a:lnTo>
                            <a:pt x="224" y="138"/>
                          </a:lnTo>
                          <a:lnTo>
                            <a:pt x="259" y="110"/>
                          </a:lnTo>
                          <a:lnTo>
                            <a:pt x="276" y="82"/>
                          </a:lnTo>
                          <a:lnTo>
                            <a:pt x="293" y="110"/>
                          </a:lnTo>
                          <a:lnTo>
                            <a:pt x="293" y="138"/>
                          </a:lnTo>
                          <a:lnTo>
                            <a:pt x="267" y="165"/>
                          </a:lnTo>
                          <a:lnTo>
                            <a:pt x="241" y="138"/>
                          </a:lnTo>
                          <a:lnTo>
                            <a:pt x="241" y="110"/>
                          </a:lnTo>
                          <a:lnTo>
                            <a:pt x="241" y="73"/>
                          </a:lnTo>
                          <a:lnTo>
                            <a:pt x="267" y="55"/>
                          </a:lnTo>
                          <a:lnTo>
                            <a:pt x="285" y="82"/>
                          </a:lnTo>
                          <a:lnTo>
                            <a:pt x="285" y="110"/>
                          </a:lnTo>
                          <a:lnTo>
                            <a:pt x="311" y="119"/>
                          </a:lnTo>
                          <a:lnTo>
                            <a:pt x="336" y="110"/>
                          </a:lnTo>
                          <a:lnTo>
                            <a:pt x="336" y="147"/>
                          </a:lnTo>
                          <a:lnTo>
                            <a:pt x="302" y="175"/>
                          </a:lnTo>
                          <a:lnTo>
                            <a:pt x="276" y="184"/>
                          </a:lnTo>
                          <a:lnTo>
                            <a:pt x="250" y="184"/>
                          </a:lnTo>
                          <a:lnTo>
                            <a:pt x="241" y="156"/>
                          </a:lnTo>
                          <a:lnTo>
                            <a:pt x="250" y="129"/>
                          </a:lnTo>
                          <a:lnTo>
                            <a:pt x="276" y="101"/>
                          </a:lnTo>
                          <a:lnTo>
                            <a:pt x="302" y="92"/>
                          </a:lnTo>
                          <a:lnTo>
                            <a:pt x="302" y="64"/>
                          </a:lnTo>
                          <a:lnTo>
                            <a:pt x="328" y="101"/>
                          </a:lnTo>
                          <a:lnTo>
                            <a:pt x="302" y="129"/>
                          </a:lnTo>
                          <a:lnTo>
                            <a:pt x="259" y="147"/>
                          </a:lnTo>
                          <a:lnTo>
                            <a:pt x="216" y="202"/>
                          </a:lnTo>
                          <a:lnTo>
                            <a:pt x="181" y="230"/>
                          </a:lnTo>
                          <a:lnTo>
                            <a:pt x="155" y="221"/>
                          </a:lnTo>
                          <a:lnTo>
                            <a:pt x="112" y="193"/>
                          </a:lnTo>
                          <a:lnTo>
                            <a:pt x="77" y="165"/>
                          </a:lnTo>
                          <a:lnTo>
                            <a:pt x="69" y="138"/>
                          </a:lnTo>
                          <a:lnTo>
                            <a:pt x="103" y="129"/>
                          </a:lnTo>
                          <a:lnTo>
                            <a:pt x="138" y="147"/>
                          </a:lnTo>
                          <a:lnTo>
                            <a:pt x="138" y="184"/>
                          </a:lnTo>
                          <a:lnTo>
                            <a:pt x="112" y="202"/>
                          </a:lnTo>
                          <a:lnTo>
                            <a:pt x="146" y="230"/>
                          </a:lnTo>
                          <a:lnTo>
                            <a:pt x="198" y="248"/>
                          </a:lnTo>
                          <a:lnTo>
                            <a:pt x="172" y="248"/>
                          </a:lnTo>
                          <a:lnTo>
                            <a:pt x="129" y="248"/>
                          </a:lnTo>
                          <a:lnTo>
                            <a:pt x="95" y="230"/>
                          </a:lnTo>
                          <a:lnTo>
                            <a:pt x="69" y="193"/>
                          </a:lnTo>
                          <a:lnTo>
                            <a:pt x="60" y="165"/>
                          </a:lnTo>
                          <a:lnTo>
                            <a:pt x="51" y="129"/>
                          </a:lnTo>
                          <a:lnTo>
                            <a:pt x="51" y="92"/>
                          </a:lnTo>
                          <a:lnTo>
                            <a:pt x="77" y="82"/>
                          </a:lnTo>
                          <a:lnTo>
                            <a:pt x="103" y="119"/>
                          </a:lnTo>
                          <a:lnTo>
                            <a:pt x="112" y="147"/>
                          </a:lnTo>
                          <a:lnTo>
                            <a:pt x="138" y="129"/>
                          </a:lnTo>
                          <a:lnTo>
                            <a:pt x="138" y="101"/>
                          </a:lnTo>
                          <a:lnTo>
                            <a:pt x="138" y="73"/>
                          </a:lnTo>
                          <a:lnTo>
                            <a:pt x="103" y="46"/>
                          </a:lnTo>
                          <a:lnTo>
                            <a:pt x="129" y="73"/>
                          </a:lnTo>
                          <a:lnTo>
                            <a:pt x="138" y="110"/>
                          </a:lnTo>
                          <a:lnTo>
                            <a:pt x="138" y="147"/>
                          </a:lnTo>
                          <a:lnTo>
                            <a:pt x="164" y="119"/>
                          </a:lnTo>
                          <a:lnTo>
                            <a:pt x="181" y="92"/>
                          </a:lnTo>
                          <a:lnTo>
                            <a:pt x="198" y="64"/>
                          </a:lnTo>
                          <a:lnTo>
                            <a:pt x="224" y="64"/>
                          </a:lnTo>
                          <a:lnTo>
                            <a:pt x="233" y="110"/>
                          </a:lnTo>
                          <a:lnTo>
                            <a:pt x="241" y="138"/>
                          </a:lnTo>
                          <a:lnTo>
                            <a:pt x="241" y="101"/>
                          </a:lnTo>
                          <a:lnTo>
                            <a:pt x="241" y="73"/>
                          </a:lnTo>
                          <a:lnTo>
                            <a:pt x="250" y="46"/>
                          </a:lnTo>
                          <a:lnTo>
                            <a:pt x="276" y="18"/>
                          </a:lnTo>
                          <a:lnTo>
                            <a:pt x="302" y="18"/>
                          </a:lnTo>
                          <a:lnTo>
                            <a:pt x="311" y="46"/>
                          </a:lnTo>
                          <a:lnTo>
                            <a:pt x="328" y="92"/>
                          </a:lnTo>
                          <a:lnTo>
                            <a:pt x="336" y="129"/>
                          </a:lnTo>
                          <a:lnTo>
                            <a:pt x="302" y="129"/>
                          </a:lnTo>
                          <a:lnTo>
                            <a:pt x="319" y="156"/>
                          </a:lnTo>
                          <a:lnTo>
                            <a:pt x="285" y="212"/>
                          </a:lnTo>
                          <a:lnTo>
                            <a:pt x="259" y="221"/>
                          </a:lnTo>
                          <a:lnTo>
                            <a:pt x="319" y="258"/>
                          </a:lnTo>
                          <a:lnTo>
                            <a:pt x="371" y="285"/>
                          </a:lnTo>
                          <a:lnTo>
                            <a:pt x="354" y="248"/>
                          </a:lnTo>
                          <a:lnTo>
                            <a:pt x="328" y="212"/>
                          </a:lnTo>
                          <a:lnTo>
                            <a:pt x="302" y="193"/>
                          </a:lnTo>
                          <a:lnTo>
                            <a:pt x="267" y="193"/>
                          </a:lnTo>
                          <a:lnTo>
                            <a:pt x="216" y="202"/>
                          </a:lnTo>
                          <a:lnTo>
                            <a:pt x="224" y="239"/>
                          </a:lnTo>
                          <a:lnTo>
                            <a:pt x="224" y="267"/>
                          </a:lnTo>
                          <a:lnTo>
                            <a:pt x="259" y="276"/>
                          </a:lnTo>
                          <a:lnTo>
                            <a:pt x="293" y="258"/>
                          </a:lnTo>
                          <a:lnTo>
                            <a:pt x="302" y="221"/>
                          </a:lnTo>
                          <a:lnTo>
                            <a:pt x="302" y="193"/>
                          </a:lnTo>
                          <a:lnTo>
                            <a:pt x="336" y="175"/>
                          </a:lnTo>
                          <a:lnTo>
                            <a:pt x="371" y="165"/>
                          </a:lnTo>
                          <a:lnTo>
                            <a:pt x="397" y="165"/>
                          </a:lnTo>
                          <a:lnTo>
                            <a:pt x="423" y="165"/>
                          </a:lnTo>
                          <a:lnTo>
                            <a:pt x="406" y="138"/>
                          </a:lnTo>
                          <a:lnTo>
                            <a:pt x="380" y="119"/>
                          </a:lnTo>
                          <a:lnTo>
                            <a:pt x="328" y="119"/>
                          </a:lnTo>
                          <a:lnTo>
                            <a:pt x="276" y="119"/>
                          </a:lnTo>
                          <a:lnTo>
                            <a:pt x="276" y="147"/>
                          </a:lnTo>
                          <a:lnTo>
                            <a:pt x="302" y="165"/>
                          </a:lnTo>
                          <a:lnTo>
                            <a:pt x="302" y="129"/>
                          </a:lnTo>
                          <a:lnTo>
                            <a:pt x="302" y="101"/>
                          </a:lnTo>
                          <a:lnTo>
                            <a:pt x="302" y="73"/>
                          </a:lnTo>
                          <a:lnTo>
                            <a:pt x="328" y="64"/>
                          </a:lnTo>
                          <a:lnTo>
                            <a:pt x="354" y="73"/>
                          </a:lnTo>
                          <a:lnTo>
                            <a:pt x="371" y="101"/>
                          </a:lnTo>
                          <a:lnTo>
                            <a:pt x="354" y="129"/>
                          </a:lnTo>
                          <a:lnTo>
                            <a:pt x="336" y="156"/>
                          </a:lnTo>
                          <a:lnTo>
                            <a:pt x="336" y="184"/>
                          </a:lnTo>
                          <a:lnTo>
                            <a:pt x="311" y="202"/>
                          </a:lnTo>
                          <a:lnTo>
                            <a:pt x="336" y="202"/>
                          </a:lnTo>
                          <a:lnTo>
                            <a:pt x="362" y="202"/>
                          </a:lnTo>
                          <a:lnTo>
                            <a:pt x="362" y="230"/>
                          </a:lnTo>
                          <a:lnTo>
                            <a:pt x="345" y="258"/>
                          </a:lnTo>
                          <a:lnTo>
                            <a:pt x="319" y="258"/>
                          </a:lnTo>
                          <a:lnTo>
                            <a:pt x="285" y="267"/>
                          </a:lnTo>
                          <a:lnTo>
                            <a:pt x="250" y="276"/>
                          </a:lnTo>
                          <a:lnTo>
                            <a:pt x="216" y="276"/>
                          </a:lnTo>
                          <a:lnTo>
                            <a:pt x="190" y="267"/>
                          </a:lnTo>
                          <a:lnTo>
                            <a:pt x="181" y="221"/>
                          </a:lnTo>
                          <a:lnTo>
                            <a:pt x="155" y="221"/>
                          </a:lnTo>
                          <a:lnTo>
                            <a:pt x="138" y="248"/>
                          </a:lnTo>
                          <a:lnTo>
                            <a:pt x="103" y="248"/>
                          </a:lnTo>
                          <a:lnTo>
                            <a:pt x="77" y="248"/>
                          </a:lnTo>
                          <a:lnTo>
                            <a:pt x="69" y="221"/>
                          </a:lnTo>
                          <a:lnTo>
                            <a:pt x="69" y="193"/>
                          </a:lnTo>
                          <a:lnTo>
                            <a:pt x="69" y="165"/>
                          </a:lnTo>
                          <a:lnTo>
                            <a:pt x="69" y="202"/>
                          </a:lnTo>
                          <a:lnTo>
                            <a:pt x="69" y="165"/>
                          </a:lnTo>
                          <a:lnTo>
                            <a:pt x="25" y="129"/>
                          </a:lnTo>
                          <a:lnTo>
                            <a:pt x="0" y="119"/>
                          </a:lnTo>
                          <a:lnTo>
                            <a:pt x="43" y="110"/>
                          </a:lnTo>
                          <a:lnTo>
                            <a:pt x="69" y="129"/>
                          </a:lnTo>
                          <a:lnTo>
                            <a:pt x="103" y="138"/>
                          </a:lnTo>
                          <a:lnTo>
                            <a:pt x="138" y="147"/>
                          </a:lnTo>
                          <a:lnTo>
                            <a:pt x="164" y="147"/>
                          </a:lnTo>
                          <a:lnTo>
                            <a:pt x="172" y="119"/>
                          </a:lnTo>
                          <a:lnTo>
                            <a:pt x="198" y="101"/>
                          </a:lnTo>
                          <a:lnTo>
                            <a:pt x="224" y="101"/>
                          </a:lnTo>
                          <a:lnTo>
                            <a:pt x="259" y="101"/>
                          </a:lnTo>
                          <a:lnTo>
                            <a:pt x="285" y="119"/>
                          </a:lnTo>
                          <a:lnTo>
                            <a:pt x="319" y="101"/>
                          </a:lnTo>
                          <a:lnTo>
                            <a:pt x="345" y="73"/>
                          </a:lnTo>
                          <a:lnTo>
                            <a:pt x="354" y="110"/>
                          </a:lnTo>
                          <a:lnTo>
                            <a:pt x="371" y="156"/>
                          </a:lnTo>
                          <a:lnTo>
                            <a:pt x="397" y="129"/>
                          </a:lnTo>
                          <a:lnTo>
                            <a:pt x="397" y="101"/>
                          </a:lnTo>
                          <a:lnTo>
                            <a:pt x="371" y="101"/>
                          </a:lnTo>
                          <a:lnTo>
                            <a:pt x="336" y="119"/>
                          </a:lnTo>
                          <a:lnTo>
                            <a:pt x="311" y="92"/>
                          </a:lnTo>
                          <a:lnTo>
                            <a:pt x="319" y="55"/>
                          </a:lnTo>
                          <a:lnTo>
                            <a:pt x="345" y="36"/>
                          </a:lnTo>
                          <a:lnTo>
                            <a:pt x="371" y="46"/>
                          </a:lnTo>
                          <a:lnTo>
                            <a:pt x="397" y="55"/>
                          </a:lnTo>
                          <a:lnTo>
                            <a:pt x="406" y="92"/>
                          </a:lnTo>
                          <a:lnTo>
                            <a:pt x="397" y="129"/>
                          </a:lnTo>
                          <a:lnTo>
                            <a:pt x="371" y="138"/>
                          </a:lnTo>
                          <a:lnTo>
                            <a:pt x="319" y="110"/>
                          </a:lnTo>
                          <a:lnTo>
                            <a:pt x="276" y="101"/>
                          </a:lnTo>
                          <a:lnTo>
                            <a:pt x="319" y="101"/>
                          </a:lnTo>
                          <a:lnTo>
                            <a:pt x="354" y="101"/>
                          </a:lnTo>
                          <a:lnTo>
                            <a:pt x="380" y="129"/>
                          </a:lnTo>
                          <a:lnTo>
                            <a:pt x="406" y="138"/>
                          </a:lnTo>
                          <a:lnTo>
                            <a:pt x="432" y="138"/>
                          </a:lnTo>
                          <a:lnTo>
                            <a:pt x="423" y="165"/>
                          </a:lnTo>
                          <a:lnTo>
                            <a:pt x="397" y="193"/>
                          </a:lnTo>
                          <a:lnTo>
                            <a:pt x="371" y="202"/>
                          </a:lnTo>
                          <a:lnTo>
                            <a:pt x="362" y="175"/>
                          </a:lnTo>
                          <a:lnTo>
                            <a:pt x="371" y="230"/>
                          </a:lnTo>
                          <a:lnTo>
                            <a:pt x="388" y="267"/>
                          </a:lnTo>
                          <a:lnTo>
                            <a:pt x="362" y="285"/>
                          </a:lnTo>
                          <a:lnTo>
                            <a:pt x="336" y="258"/>
                          </a:lnTo>
                          <a:lnTo>
                            <a:pt x="328" y="230"/>
                          </a:lnTo>
                          <a:lnTo>
                            <a:pt x="293" y="230"/>
                          </a:lnTo>
                          <a:lnTo>
                            <a:pt x="250" y="230"/>
                          </a:lnTo>
                          <a:lnTo>
                            <a:pt x="250" y="258"/>
                          </a:lnTo>
                          <a:lnTo>
                            <a:pt x="250" y="295"/>
                          </a:lnTo>
                          <a:lnTo>
                            <a:pt x="241" y="267"/>
                          </a:lnTo>
                          <a:lnTo>
                            <a:pt x="190" y="285"/>
                          </a:lnTo>
                          <a:lnTo>
                            <a:pt x="146" y="295"/>
                          </a:lnTo>
                          <a:lnTo>
                            <a:pt x="138" y="267"/>
                          </a:lnTo>
                          <a:lnTo>
                            <a:pt x="138" y="239"/>
                          </a:lnTo>
                          <a:lnTo>
                            <a:pt x="112" y="221"/>
                          </a:lnTo>
                          <a:lnTo>
                            <a:pt x="86" y="221"/>
                          </a:lnTo>
                          <a:lnTo>
                            <a:pt x="60" y="221"/>
                          </a:lnTo>
                          <a:lnTo>
                            <a:pt x="34" y="202"/>
                          </a:lnTo>
                          <a:lnTo>
                            <a:pt x="60" y="184"/>
                          </a:lnTo>
                          <a:lnTo>
                            <a:pt x="43" y="156"/>
                          </a:lnTo>
                          <a:lnTo>
                            <a:pt x="25" y="129"/>
                          </a:lnTo>
                          <a:lnTo>
                            <a:pt x="43" y="101"/>
                          </a:lnTo>
                          <a:lnTo>
                            <a:pt x="69" y="82"/>
                          </a:lnTo>
                          <a:lnTo>
                            <a:pt x="86" y="55"/>
                          </a:lnTo>
                          <a:lnTo>
                            <a:pt x="120" y="92"/>
                          </a:lnTo>
                          <a:lnTo>
                            <a:pt x="138" y="64"/>
                          </a:lnTo>
                          <a:lnTo>
                            <a:pt x="155" y="27"/>
                          </a:lnTo>
                          <a:lnTo>
                            <a:pt x="164" y="73"/>
                          </a:lnTo>
                          <a:lnTo>
                            <a:pt x="198" y="82"/>
                          </a:lnTo>
                          <a:lnTo>
                            <a:pt x="224" y="64"/>
                          </a:lnTo>
                          <a:lnTo>
                            <a:pt x="233" y="36"/>
                          </a:lnTo>
                          <a:lnTo>
                            <a:pt x="233" y="0"/>
                          </a:lnTo>
                          <a:lnTo>
                            <a:pt x="276" y="36"/>
                          </a:lnTo>
                          <a:lnTo>
                            <a:pt x="285" y="64"/>
                          </a:lnTo>
                          <a:lnTo>
                            <a:pt x="311" y="73"/>
                          </a:lnTo>
                          <a:lnTo>
                            <a:pt x="336" y="64"/>
                          </a:lnTo>
                          <a:lnTo>
                            <a:pt x="336" y="101"/>
                          </a:lnTo>
                          <a:lnTo>
                            <a:pt x="336" y="129"/>
                          </a:lnTo>
                          <a:lnTo>
                            <a:pt x="371" y="92"/>
                          </a:lnTo>
                          <a:lnTo>
                            <a:pt x="397" y="64"/>
                          </a:lnTo>
                          <a:lnTo>
                            <a:pt x="423" y="64"/>
                          </a:lnTo>
                          <a:lnTo>
                            <a:pt x="432" y="110"/>
                          </a:lnTo>
                          <a:lnTo>
                            <a:pt x="432" y="138"/>
                          </a:lnTo>
                          <a:lnTo>
                            <a:pt x="397" y="156"/>
                          </a:lnTo>
                          <a:lnTo>
                            <a:pt x="371" y="156"/>
                          </a:lnTo>
                          <a:lnTo>
                            <a:pt x="397" y="156"/>
                          </a:lnTo>
                          <a:lnTo>
                            <a:pt x="406" y="184"/>
                          </a:lnTo>
                          <a:lnTo>
                            <a:pt x="406" y="212"/>
                          </a:lnTo>
                          <a:lnTo>
                            <a:pt x="406" y="239"/>
                          </a:lnTo>
                          <a:lnTo>
                            <a:pt x="397" y="267"/>
                          </a:lnTo>
                          <a:lnTo>
                            <a:pt x="354" y="267"/>
                          </a:lnTo>
                          <a:lnTo>
                            <a:pt x="319" y="258"/>
                          </a:lnTo>
                          <a:lnTo>
                            <a:pt x="293" y="248"/>
                          </a:lnTo>
                          <a:lnTo>
                            <a:pt x="267" y="248"/>
                          </a:lnTo>
                          <a:lnTo>
                            <a:pt x="241" y="248"/>
                          </a:lnTo>
                          <a:lnTo>
                            <a:pt x="216" y="239"/>
                          </a:lnTo>
                          <a:lnTo>
                            <a:pt x="190" y="267"/>
                          </a:lnTo>
                          <a:lnTo>
                            <a:pt x="311" y="212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9537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14" name="Shape 660"/>
                <p:cNvSpPr txBox="1"/>
                <p:nvPr/>
              </p:nvSpPr>
              <p:spPr>
                <a:xfrm>
                  <a:off x="1296" y="551"/>
                  <a:ext cx="780" cy="2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>
                    <a:spcAft>
                      <a:spcPts val="1000"/>
                    </a:spcAft>
                    <a:buSzPct val="25000"/>
                  </a:pPr>
                  <a:r>
                    <a:rPr lang="en-US" sz="1200" b="1">
                      <a:latin typeface="Calibri"/>
                      <a:ea typeface="Calibri"/>
                      <a:cs typeface="Calibri"/>
                      <a:sym typeface="Calibri"/>
                    </a:rPr>
                    <a:t>LOW ZONE</a:t>
                  </a:r>
                </a:p>
              </p:txBody>
            </p:sp>
            <p:sp>
              <p:nvSpPr>
                <p:cNvPr id="15" name="Shape 661"/>
                <p:cNvSpPr txBox="1"/>
                <p:nvPr/>
              </p:nvSpPr>
              <p:spPr>
                <a:xfrm>
                  <a:off x="3215" y="99"/>
                  <a:ext cx="702" cy="2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>
                    <a:spcAft>
                      <a:spcPts val="1000"/>
                    </a:spcAft>
                    <a:buSzPct val="25000"/>
                  </a:pPr>
                  <a:r>
                    <a:rPr lang="en-US" sz="1200" b="1">
                      <a:latin typeface="Calibri"/>
                      <a:ea typeface="Calibri"/>
                      <a:cs typeface="Calibri"/>
                      <a:sym typeface="Calibri"/>
                    </a:rPr>
                    <a:t>MID ZONE</a:t>
                  </a:r>
                </a:p>
              </p:txBody>
            </p:sp>
          </p:grpSp>
          <p:sp>
            <p:nvSpPr>
              <p:cNvPr id="12" name="Shape 662"/>
              <p:cNvSpPr txBox="1"/>
              <p:nvPr/>
            </p:nvSpPr>
            <p:spPr>
              <a:xfrm>
                <a:off x="719" y="1488"/>
                <a:ext cx="696" cy="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spcAft>
                    <a:spcPts val="1000"/>
                  </a:spcAft>
                  <a:buSzPct val="25000"/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SEAWARD</a:t>
                </a:r>
              </a:p>
            </p:txBody>
          </p:sp>
        </p:grpSp>
        <p:sp>
          <p:nvSpPr>
            <p:cNvPr id="10" name="Shape 663"/>
            <p:cNvSpPr txBox="1"/>
            <p:nvPr/>
          </p:nvSpPr>
          <p:spPr>
            <a:xfrm>
              <a:off x="939" y="-259"/>
              <a:ext cx="2293" cy="5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spcAft>
                  <a:spcPts val="1000"/>
                </a:spcAft>
                <a:buSzPct val="25000"/>
              </a:pPr>
              <a:r>
                <a:rPr lang="en-US" sz="2800" i="1" dirty="0">
                  <a:latin typeface="Calibri"/>
                  <a:ea typeface="Calibri"/>
                  <a:cs typeface="Calibri"/>
                  <a:sym typeface="Calibri"/>
                </a:rPr>
                <a:t>Pisaster </a:t>
              </a:r>
              <a:r>
                <a:rPr lang="en-US" sz="2800" dirty="0">
                  <a:latin typeface="Calibri"/>
                  <a:ea typeface="Calibri"/>
                  <a:cs typeface="Calibri"/>
                  <a:sym typeface="Calibri"/>
                </a:rPr>
                <a:t>present</a:t>
              </a:r>
            </a:p>
          </p:txBody>
        </p:sp>
      </p:grpSp>
      <p:grpSp>
        <p:nvGrpSpPr>
          <p:cNvPr id="127" name="Shape 665"/>
          <p:cNvGrpSpPr/>
          <p:nvPr/>
        </p:nvGrpSpPr>
        <p:grpSpPr>
          <a:xfrm>
            <a:off x="6693003" y="1398961"/>
            <a:ext cx="5412486" cy="3270311"/>
            <a:chOff x="511" y="936"/>
            <a:chExt cx="3407" cy="2231"/>
          </a:xfrm>
        </p:grpSpPr>
        <p:grpSp>
          <p:nvGrpSpPr>
            <p:cNvPr id="874" name="Shape 666"/>
            <p:cNvGrpSpPr/>
            <p:nvPr/>
          </p:nvGrpSpPr>
          <p:grpSpPr>
            <a:xfrm>
              <a:off x="511" y="1464"/>
              <a:ext cx="3407" cy="1703"/>
              <a:chOff x="511" y="1464"/>
              <a:chExt cx="3407" cy="1703"/>
            </a:xfrm>
          </p:grpSpPr>
          <p:grpSp>
            <p:nvGrpSpPr>
              <p:cNvPr id="875" name="Shape 667"/>
              <p:cNvGrpSpPr/>
              <p:nvPr/>
            </p:nvGrpSpPr>
            <p:grpSpPr>
              <a:xfrm>
                <a:off x="511" y="1464"/>
                <a:ext cx="3407" cy="1703"/>
                <a:chOff x="511" y="1464"/>
                <a:chExt cx="3407" cy="1703"/>
              </a:xfrm>
            </p:grpSpPr>
            <p:grpSp>
              <p:nvGrpSpPr>
                <p:cNvPr id="876" name="Shape 668"/>
                <p:cNvGrpSpPr/>
                <p:nvPr/>
              </p:nvGrpSpPr>
              <p:grpSpPr>
                <a:xfrm>
                  <a:off x="511" y="1583"/>
                  <a:ext cx="3135" cy="1584"/>
                  <a:chOff x="511" y="1583"/>
                  <a:chExt cx="3135" cy="1584"/>
                </a:xfrm>
              </p:grpSpPr>
              <p:grpSp>
                <p:nvGrpSpPr>
                  <p:cNvPr id="877" name="Shape 669"/>
                  <p:cNvGrpSpPr/>
                  <p:nvPr/>
                </p:nvGrpSpPr>
                <p:grpSpPr>
                  <a:xfrm>
                    <a:off x="3032" y="1583"/>
                    <a:ext cx="276" cy="337"/>
                    <a:chOff x="3368" y="1223"/>
                    <a:chExt cx="276" cy="337"/>
                  </a:xfrm>
                </p:grpSpPr>
                <p:grpSp>
                  <p:nvGrpSpPr>
                    <p:cNvPr id="890" name="Shape 670"/>
                    <p:cNvGrpSpPr/>
                    <p:nvPr/>
                  </p:nvGrpSpPr>
                  <p:grpSpPr>
                    <a:xfrm>
                      <a:off x="3394" y="1223"/>
                      <a:ext cx="126" cy="166"/>
                      <a:chOff x="4736" y="1247"/>
                      <a:chExt cx="254" cy="372"/>
                    </a:xfrm>
                  </p:grpSpPr>
                  <p:sp>
                    <p:nvSpPr>
                      <p:cNvPr id="887" name="Shape 671"/>
                      <p:cNvSpPr/>
                      <p:nvPr/>
                    </p:nvSpPr>
                    <p:spPr>
                      <a:xfrm>
                        <a:off x="4736" y="1247"/>
                        <a:ext cx="254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3" extrusionOk="0">
                            <a:moveTo>
                              <a:pt x="97" y="336"/>
                            </a:moveTo>
                            <a:lnTo>
                              <a:pt x="87" y="328"/>
                            </a:lnTo>
                            <a:lnTo>
                              <a:pt x="82" y="324"/>
                            </a:lnTo>
                            <a:lnTo>
                              <a:pt x="80" y="316"/>
                            </a:lnTo>
                            <a:lnTo>
                              <a:pt x="77" y="309"/>
                            </a:lnTo>
                            <a:lnTo>
                              <a:pt x="73" y="302"/>
                            </a:lnTo>
                            <a:lnTo>
                              <a:pt x="69" y="294"/>
                            </a:lnTo>
                            <a:lnTo>
                              <a:pt x="63" y="285"/>
                            </a:lnTo>
                            <a:lnTo>
                              <a:pt x="58" y="275"/>
                            </a:lnTo>
                            <a:lnTo>
                              <a:pt x="50" y="266"/>
                            </a:lnTo>
                            <a:lnTo>
                              <a:pt x="45" y="261"/>
                            </a:lnTo>
                            <a:lnTo>
                              <a:pt x="39" y="254"/>
                            </a:lnTo>
                            <a:lnTo>
                              <a:pt x="37" y="249"/>
                            </a:lnTo>
                            <a:lnTo>
                              <a:pt x="32" y="242"/>
                            </a:lnTo>
                            <a:lnTo>
                              <a:pt x="30" y="237"/>
                            </a:lnTo>
                            <a:lnTo>
                              <a:pt x="22" y="230"/>
                            </a:lnTo>
                            <a:lnTo>
                              <a:pt x="17" y="222"/>
                            </a:lnTo>
                            <a:lnTo>
                              <a:pt x="15" y="216"/>
                            </a:lnTo>
                            <a:lnTo>
                              <a:pt x="9" y="208"/>
                            </a:lnTo>
                            <a:lnTo>
                              <a:pt x="5" y="201"/>
                            </a:lnTo>
                            <a:lnTo>
                              <a:pt x="2" y="194"/>
                            </a:lnTo>
                            <a:lnTo>
                              <a:pt x="0" y="189"/>
                            </a:lnTo>
                            <a:lnTo>
                              <a:pt x="0" y="182"/>
                            </a:lnTo>
                            <a:lnTo>
                              <a:pt x="0" y="177"/>
                            </a:lnTo>
                            <a:lnTo>
                              <a:pt x="0" y="170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2" y="146"/>
                            </a:lnTo>
                            <a:lnTo>
                              <a:pt x="1" y="141"/>
                            </a:lnTo>
                            <a:lnTo>
                              <a:pt x="7" y="131"/>
                            </a:lnTo>
                            <a:lnTo>
                              <a:pt x="7" y="122"/>
                            </a:lnTo>
                            <a:lnTo>
                              <a:pt x="10" y="117"/>
                            </a:lnTo>
                            <a:lnTo>
                              <a:pt x="13" y="110"/>
                            </a:lnTo>
                            <a:lnTo>
                              <a:pt x="15" y="105"/>
                            </a:lnTo>
                            <a:lnTo>
                              <a:pt x="17" y="98"/>
                            </a:lnTo>
                            <a:lnTo>
                              <a:pt x="19" y="93"/>
                            </a:lnTo>
                            <a:lnTo>
                              <a:pt x="25" y="84"/>
                            </a:lnTo>
                            <a:lnTo>
                              <a:pt x="27" y="76"/>
                            </a:lnTo>
                            <a:lnTo>
                              <a:pt x="30" y="69"/>
                            </a:lnTo>
                            <a:lnTo>
                              <a:pt x="34" y="62"/>
                            </a:lnTo>
                            <a:lnTo>
                              <a:pt x="37" y="57"/>
                            </a:lnTo>
                            <a:lnTo>
                              <a:pt x="40" y="50"/>
                            </a:lnTo>
                            <a:lnTo>
                              <a:pt x="43" y="46"/>
                            </a:lnTo>
                            <a:lnTo>
                              <a:pt x="47" y="38"/>
                            </a:lnTo>
                            <a:lnTo>
                              <a:pt x="50" y="34"/>
                            </a:lnTo>
                            <a:lnTo>
                              <a:pt x="54" y="26"/>
                            </a:lnTo>
                            <a:lnTo>
                              <a:pt x="58" y="22"/>
                            </a:lnTo>
                            <a:lnTo>
                              <a:pt x="62" y="17"/>
                            </a:lnTo>
                            <a:lnTo>
                              <a:pt x="69" y="14"/>
                            </a:lnTo>
                            <a:lnTo>
                              <a:pt x="75" y="12"/>
                            </a:lnTo>
                            <a:lnTo>
                              <a:pt x="82" y="7"/>
                            </a:lnTo>
                            <a:lnTo>
                              <a:pt x="88" y="5"/>
                            </a:lnTo>
                            <a:lnTo>
                              <a:pt x="95" y="2"/>
                            </a:lnTo>
                            <a:lnTo>
                              <a:pt x="103" y="3"/>
                            </a:lnTo>
                            <a:lnTo>
                              <a:pt x="110" y="2"/>
                            </a:lnTo>
                            <a:lnTo>
                              <a:pt x="117" y="0"/>
                            </a:lnTo>
                            <a:lnTo>
                              <a:pt x="130" y="0"/>
                            </a:lnTo>
                            <a:lnTo>
                              <a:pt x="142" y="0"/>
                            </a:lnTo>
                            <a:lnTo>
                              <a:pt x="150" y="2"/>
                            </a:lnTo>
                            <a:lnTo>
                              <a:pt x="158" y="2"/>
                            </a:lnTo>
                            <a:lnTo>
                              <a:pt x="165" y="5"/>
                            </a:lnTo>
                            <a:lnTo>
                              <a:pt x="175" y="7"/>
                            </a:lnTo>
                            <a:lnTo>
                              <a:pt x="188" y="12"/>
                            </a:lnTo>
                            <a:lnTo>
                              <a:pt x="195" y="17"/>
                            </a:lnTo>
                            <a:lnTo>
                              <a:pt x="201" y="19"/>
                            </a:lnTo>
                            <a:lnTo>
                              <a:pt x="211" y="24"/>
                            </a:lnTo>
                            <a:lnTo>
                              <a:pt x="218" y="31"/>
                            </a:lnTo>
                            <a:lnTo>
                              <a:pt x="223" y="38"/>
                            </a:lnTo>
                            <a:lnTo>
                              <a:pt x="233" y="45"/>
                            </a:lnTo>
                            <a:lnTo>
                              <a:pt x="235" y="50"/>
                            </a:lnTo>
                            <a:lnTo>
                              <a:pt x="241" y="58"/>
                            </a:lnTo>
                            <a:lnTo>
                              <a:pt x="244" y="62"/>
                            </a:lnTo>
                            <a:lnTo>
                              <a:pt x="246" y="69"/>
                            </a:lnTo>
                            <a:lnTo>
                              <a:pt x="248" y="74"/>
                            </a:lnTo>
                            <a:lnTo>
                              <a:pt x="248" y="81"/>
                            </a:lnTo>
                            <a:lnTo>
                              <a:pt x="251" y="87"/>
                            </a:lnTo>
                            <a:lnTo>
                              <a:pt x="251" y="93"/>
                            </a:lnTo>
                            <a:lnTo>
                              <a:pt x="251" y="98"/>
                            </a:lnTo>
                            <a:lnTo>
                              <a:pt x="251" y="105"/>
                            </a:lnTo>
                            <a:lnTo>
                              <a:pt x="254" y="110"/>
                            </a:lnTo>
                            <a:lnTo>
                              <a:pt x="254" y="120"/>
                            </a:lnTo>
                            <a:lnTo>
                              <a:pt x="254" y="129"/>
                            </a:lnTo>
                            <a:lnTo>
                              <a:pt x="254" y="136"/>
                            </a:lnTo>
                            <a:lnTo>
                              <a:pt x="253" y="144"/>
                            </a:lnTo>
                            <a:lnTo>
                              <a:pt x="253" y="151"/>
                            </a:lnTo>
                            <a:lnTo>
                              <a:pt x="253" y="158"/>
                            </a:lnTo>
                            <a:lnTo>
                              <a:pt x="253" y="165"/>
                            </a:lnTo>
                            <a:lnTo>
                              <a:pt x="253" y="170"/>
                            </a:lnTo>
                            <a:lnTo>
                              <a:pt x="253" y="177"/>
                            </a:lnTo>
                            <a:lnTo>
                              <a:pt x="253" y="184"/>
                            </a:lnTo>
                            <a:lnTo>
                              <a:pt x="251" y="191"/>
                            </a:lnTo>
                            <a:lnTo>
                              <a:pt x="248" y="199"/>
                            </a:lnTo>
                            <a:lnTo>
                              <a:pt x="246" y="208"/>
                            </a:lnTo>
                            <a:lnTo>
                              <a:pt x="244" y="218"/>
                            </a:lnTo>
                            <a:lnTo>
                              <a:pt x="240" y="225"/>
                            </a:lnTo>
                            <a:lnTo>
                              <a:pt x="238" y="232"/>
                            </a:lnTo>
                            <a:lnTo>
                              <a:pt x="236" y="242"/>
                            </a:lnTo>
                            <a:lnTo>
                              <a:pt x="233" y="249"/>
                            </a:lnTo>
                            <a:lnTo>
                              <a:pt x="231" y="254"/>
                            </a:lnTo>
                            <a:lnTo>
                              <a:pt x="228" y="264"/>
                            </a:lnTo>
                            <a:lnTo>
                              <a:pt x="223" y="273"/>
                            </a:lnTo>
                            <a:lnTo>
                              <a:pt x="220" y="280"/>
                            </a:lnTo>
                            <a:lnTo>
                              <a:pt x="218" y="287"/>
                            </a:lnTo>
                            <a:lnTo>
                              <a:pt x="214" y="299"/>
                            </a:lnTo>
                            <a:lnTo>
                              <a:pt x="210" y="306"/>
                            </a:lnTo>
                            <a:lnTo>
                              <a:pt x="208" y="314"/>
                            </a:lnTo>
                            <a:lnTo>
                              <a:pt x="203" y="321"/>
                            </a:lnTo>
                            <a:lnTo>
                              <a:pt x="201" y="326"/>
                            </a:lnTo>
                            <a:lnTo>
                              <a:pt x="198" y="333"/>
                            </a:lnTo>
                            <a:lnTo>
                              <a:pt x="195" y="338"/>
                            </a:lnTo>
                            <a:lnTo>
                              <a:pt x="190" y="345"/>
                            </a:lnTo>
                            <a:lnTo>
                              <a:pt x="188" y="350"/>
                            </a:lnTo>
                            <a:lnTo>
                              <a:pt x="183" y="352"/>
                            </a:lnTo>
                            <a:lnTo>
                              <a:pt x="175" y="359"/>
                            </a:lnTo>
                            <a:lnTo>
                              <a:pt x="170" y="361"/>
                            </a:lnTo>
                            <a:lnTo>
                              <a:pt x="163" y="366"/>
                            </a:lnTo>
                            <a:lnTo>
                              <a:pt x="158" y="369"/>
                            </a:lnTo>
                            <a:lnTo>
                              <a:pt x="150" y="369"/>
                            </a:lnTo>
                            <a:lnTo>
                              <a:pt x="143" y="372"/>
                            </a:lnTo>
                            <a:lnTo>
                              <a:pt x="135" y="372"/>
                            </a:lnTo>
                            <a:lnTo>
                              <a:pt x="127" y="372"/>
                            </a:lnTo>
                            <a:lnTo>
                              <a:pt x="120" y="364"/>
                            </a:lnTo>
                            <a:lnTo>
                              <a:pt x="118" y="357"/>
                            </a:lnTo>
                            <a:lnTo>
                              <a:pt x="113" y="349"/>
                            </a:lnTo>
                            <a:lnTo>
                              <a:pt x="110" y="345"/>
                            </a:lnTo>
                            <a:lnTo>
                              <a:pt x="97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8" name="Shape 672"/>
                      <p:cNvSpPr/>
                      <p:nvPr/>
                    </p:nvSpPr>
                    <p:spPr>
                      <a:xfrm>
                        <a:off x="4759" y="1285"/>
                        <a:ext cx="225" cy="25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7" extrusionOk="0">
                            <a:moveTo>
                              <a:pt x="49" y="256"/>
                            </a:moveTo>
                            <a:lnTo>
                              <a:pt x="45" y="247"/>
                            </a:lnTo>
                            <a:lnTo>
                              <a:pt x="42" y="242"/>
                            </a:lnTo>
                            <a:lnTo>
                              <a:pt x="38" y="236"/>
                            </a:lnTo>
                            <a:lnTo>
                              <a:pt x="35" y="232"/>
                            </a:lnTo>
                            <a:lnTo>
                              <a:pt x="33" y="226"/>
                            </a:lnTo>
                            <a:lnTo>
                              <a:pt x="30" y="221"/>
                            </a:lnTo>
                            <a:lnTo>
                              <a:pt x="25" y="212"/>
                            </a:lnTo>
                            <a:lnTo>
                              <a:pt x="22" y="205"/>
                            </a:lnTo>
                            <a:lnTo>
                              <a:pt x="20" y="199"/>
                            </a:lnTo>
                            <a:lnTo>
                              <a:pt x="18" y="192"/>
                            </a:lnTo>
                            <a:lnTo>
                              <a:pt x="15" y="188"/>
                            </a:lnTo>
                            <a:lnTo>
                              <a:pt x="12" y="181"/>
                            </a:lnTo>
                            <a:lnTo>
                              <a:pt x="10" y="177"/>
                            </a:lnTo>
                            <a:lnTo>
                              <a:pt x="7" y="171"/>
                            </a:lnTo>
                            <a:lnTo>
                              <a:pt x="7" y="166"/>
                            </a:lnTo>
                            <a:lnTo>
                              <a:pt x="5" y="160"/>
                            </a:lnTo>
                            <a:lnTo>
                              <a:pt x="5" y="155"/>
                            </a:lnTo>
                            <a:lnTo>
                              <a:pt x="3" y="146"/>
                            </a:lnTo>
                            <a:lnTo>
                              <a:pt x="2" y="140"/>
                            </a:lnTo>
                            <a:lnTo>
                              <a:pt x="0" y="133"/>
                            </a:lnTo>
                            <a:lnTo>
                              <a:pt x="0" y="127"/>
                            </a:lnTo>
                            <a:lnTo>
                              <a:pt x="0" y="122"/>
                            </a:lnTo>
                            <a:lnTo>
                              <a:pt x="0" y="116"/>
                            </a:lnTo>
                            <a:lnTo>
                              <a:pt x="0" y="111"/>
                            </a:lnTo>
                            <a:lnTo>
                              <a:pt x="3" y="105"/>
                            </a:lnTo>
                            <a:lnTo>
                              <a:pt x="3" y="100"/>
                            </a:lnTo>
                            <a:lnTo>
                              <a:pt x="5" y="94"/>
                            </a:lnTo>
                            <a:lnTo>
                              <a:pt x="5" y="89"/>
                            </a:lnTo>
                            <a:lnTo>
                              <a:pt x="8" y="83"/>
                            </a:lnTo>
                            <a:lnTo>
                              <a:pt x="7" y="79"/>
                            </a:lnTo>
                            <a:lnTo>
                              <a:pt x="10" y="72"/>
                            </a:lnTo>
                            <a:lnTo>
                              <a:pt x="12" y="67"/>
                            </a:lnTo>
                            <a:lnTo>
                              <a:pt x="15" y="62"/>
                            </a:lnTo>
                            <a:lnTo>
                              <a:pt x="17" y="57"/>
                            </a:lnTo>
                            <a:lnTo>
                              <a:pt x="20" y="50"/>
                            </a:lnTo>
                            <a:lnTo>
                              <a:pt x="22" y="45"/>
                            </a:lnTo>
                            <a:lnTo>
                              <a:pt x="25" y="39"/>
                            </a:lnTo>
                            <a:lnTo>
                              <a:pt x="27" y="35"/>
                            </a:lnTo>
                            <a:lnTo>
                              <a:pt x="33" y="28"/>
                            </a:lnTo>
                            <a:lnTo>
                              <a:pt x="37" y="24"/>
                            </a:lnTo>
                            <a:lnTo>
                              <a:pt x="42" y="17"/>
                            </a:lnTo>
                            <a:lnTo>
                              <a:pt x="47" y="13"/>
                            </a:lnTo>
                            <a:lnTo>
                              <a:pt x="52" y="11"/>
                            </a:lnTo>
                            <a:lnTo>
                              <a:pt x="59" y="6"/>
                            </a:lnTo>
                            <a:lnTo>
                              <a:pt x="65" y="6"/>
                            </a:lnTo>
                            <a:lnTo>
                              <a:pt x="68" y="2"/>
                            </a:lnTo>
                            <a:lnTo>
                              <a:pt x="75" y="2"/>
                            </a:lnTo>
                            <a:lnTo>
                              <a:pt x="82" y="0"/>
                            </a:lnTo>
                            <a:lnTo>
                              <a:pt x="92" y="0"/>
                            </a:lnTo>
                            <a:lnTo>
                              <a:pt x="100" y="0"/>
                            </a:lnTo>
                            <a:lnTo>
                              <a:pt x="110" y="2"/>
                            </a:lnTo>
                            <a:lnTo>
                              <a:pt x="117" y="1"/>
                            </a:lnTo>
                            <a:lnTo>
                              <a:pt x="127" y="4"/>
                            </a:lnTo>
                            <a:lnTo>
                              <a:pt x="134" y="6"/>
                            </a:lnTo>
                            <a:lnTo>
                              <a:pt x="142" y="10"/>
                            </a:lnTo>
                            <a:lnTo>
                              <a:pt x="150" y="13"/>
                            </a:lnTo>
                            <a:lnTo>
                              <a:pt x="157" y="17"/>
                            </a:lnTo>
                            <a:lnTo>
                              <a:pt x="165" y="21"/>
                            </a:lnTo>
                            <a:lnTo>
                              <a:pt x="172" y="26"/>
                            </a:lnTo>
                            <a:lnTo>
                              <a:pt x="175" y="32"/>
                            </a:lnTo>
                            <a:lnTo>
                              <a:pt x="180" y="39"/>
                            </a:lnTo>
                            <a:lnTo>
                              <a:pt x="185" y="46"/>
                            </a:lnTo>
                            <a:lnTo>
                              <a:pt x="188" y="50"/>
                            </a:lnTo>
                            <a:lnTo>
                              <a:pt x="192" y="57"/>
                            </a:lnTo>
                            <a:lnTo>
                              <a:pt x="195" y="61"/>
                            </a:lnTo>
                            <a:lnTo>
                              <a:pt x="197" y="67"/>
                            </a:lnTo>
                            <a:lnTo>
                              <a:pt x="202" y="72"/>
                            </a:lnTo>
                            <a:lnTo>
                              <a:pt x="202" y="78"/>
                            </a:lnTo>
                            <a:lnTo>
                              <a:pt x="205" y="83"/>
                            </a:lnTo>
                            <a:lnTo>
                              <a:pt x="207" y="90"/>
                            </a:lnTo>
                            <a:lnTo>
                              <a:pt x="210" y="94"/>
                            </a:lnTo>
                            <a:lnTo>
                              <a:pt x="212" y="102"/>
                            </a:lnTo>
                            <a:lnTo>
                              <a:pt x="215" y="109"/>
                            </a:lnTo>
                            <a:lnTo>
                              <a:pt x="215" y="116"/>
                            </a:lnTo>
                            <a:lnTo>
                              <a:pt x="217" y="122"/>
                            </a:lnTo>
                            <a:lnTo>
                              <a:pt x="217" y="127"/>
                            </a:lnTo>
                            <a:lnTo>
                              <a:pt x="219" y="133"/>
                            </a:lnTo>
                            <a:lnTo>
                              <a:pt x="220" y="137"/>
                            </a:lnTo>
                            <a:lnTo>
                              <a:pt x="219" y="144"/>
                            </a:lnTo>
                            <a:lnTo>
                              <a:pt x="223" y="148"/>
                            </a:lnTo>
                            <a:lnTo>
                              <a:pt x="222" y="155"/>
                            </a:lnTo>
                            <a:lnTo>
                              <a:pt x="223" y="160"/>
                            </a:lnTo>
                            <a:lnTo>
                              <a:pt x="222" y="166"/>
                            </a:lnTo>
                            <a:lnTo>
                              <a:pt x="225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9" name="Shape 673"/>
                      <p:cNvSpPr/>
                      <p:nvPr/>
                    </p:nvSpPr>
                    <p:spPr>
                      <a:xfrm rot="-720000">
                        <a:off x="4819" y="1438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92" name="Shape 674"/>
                    <p:cNvGrpSpPr/>
                    <p:nvPr/>
                  </p:nvGrpSpPr>
                  <p:grpSpPr>
                    <a:xfrm>
                      <a:off x="3368" y="1333"/>
                      <a:ext cx="129" cy="163"/>
                      <a:chOff x="4666" y="1493"/>
                      <a:chExt cx="257" cy="367"/>
                    </a:xfrm>
                  </p:grpSpPr>
                  <p:sp>
                    <p:nvSpPr>
                      <p:cNvPr id="884" name="Shape 675"/>
                      <p:cNvSpPr/>
                      <p:nvPr/>
                    </p:nvSpPr>
                    <p:spPr>
                      <a:xfrm>
                        <a:off x="4666" y="1493"/>
                        <a:ext cx="256" cy="36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8" extrusionOk="0">
                            <a:moveTo>
                              <a:pt x="146" y="338"/>
                            </a:moveTo>
                            <a:lnTo>
                              <a:pt x="135" y="333"/>
                            </a:lnTo>
                            <a:lnTo>
                              <a:pt x="128" y="329"/>
                            </a:lnTo>
                            <a:lnTo>
                              <a:pt x="124" y="322"/>
                            </a:lnTo>
                            <a:lnTo>
                              <a:pt x="120" y="316"/>
                            </a:lnTo>
                            <a:lnTo>
                              <a:pt x="113" y="310"/>
                            </a:lnTo>
                            <a:lnTo>
                              <a:pt x="108" y="304"/>
                            </a:lnTo>
                            <a:lnTo>
                              <a:pt x="99" y="296"/>
                            </a:lnTo>
                            <a:lnTo>
                              <a:pt x="91" y="287"/>
                            </a:lnTo>
                            <a:lnTo>
                              <a:pt x="81" y="280"/>
                            </a:lnTo>
                            <a:lnTo>
                              <a:pt x="75" y="276"/>
                            </a:lnTo>
                            <a:lnTo>
                              <a:pt x="67" y="270"/>
                            </a:lnTo>
                            <a:lnTo>
                              <a:pt x="64" y="266"/>
                            </a:lnTo>
                            <a:lnTo>
                              <a:pt x="57" y="260"/>
                            </a:lnTo>
                            <a:lnTo>
                              <a:pt x="54" y="256"/>
                            </a:lnTo>
                            <a:lnTo>
                              <a:pt x="44" y="251"/>
                            </a:lnTo>
                            <a:lnTo>
                              <a:pt x="37" y="245"/>
                            </a:lnTo>
                            <a:lnTo>
                              <a:pt x="33" y="238"/>
                            </a:lnTo>
                            <a:lnTo>
                              <a:pt x="26" y="232"/>
                            </a:lnTo>
                            <a:lnTo>
                              <a:pt x="19" y="226"/>
                            </a:lnTo>
                            <a:lnTo>
                              <a:pt x="15" y="220"/>
                            </a:lnTo>
                            <a:lnTo>
                              <a:pt x="11" y="215"/>
                            </a:lnTo>
                            <a:lnTo>
                              <a:pt x="9" y="208"/>
                            </a:lnTo>
                            <a:lnTo>
                              <a:pt x="7" y="204"/>
                            </a:lnTo>
                            <a:lnTo>
                              <a:pt x="6" y="197"/>
                            </a:lnTo>
                            <a:lnTo>
                              <a:pt x="4" y="192"/>
                            </a:lnTo>
                            <a:lnTo>
                              <a:pt x="2" y="185"/>
                            </a:lnTo>
                            <a:lnTo>
                              <a:pt x="1" y="180"/>
                            </a:lnTo>
                            <a:lnTo>
                              <a:pt x="1" y="173"/>
                            </a:lnTo>
                            <a:lnTo>
                              <a:pt x="0" y="168"/>
                            </a:lnTo>
                            <a:lnTo>
                              <a:pt x="2" y="158"/>
                            </a:lnTo>
                            <a:lnTo>
                              <a:pt x="0" y="148"/>
                            </a:lnTo>
                            <a:lnTo>
                              <a:pt x="1" y="143"/>
                            </a:lnTo>
                            <a:lnTo>
                              <a:pt x="1" y="136"/>
                            </a:lnTo>
                            <a:lnTo>
                              <a:pt x="2" y="130"/>
                            </a:lnTo>
                            <a:lnTo>
                              <a:pt x="3" y="123"/>
                            </a:lnTo>
                            <a:lnTo>
                              <a:pt x="3" y="117"/>
                            </a:lnTo>
                            <a:lnTo>
                              <a:pt x="6" y="107"/>
                            </a:lnTo>
                            <a:lnTo>
                              <a:pt x="6" y="100"/>
                            </a:lnTo>
                            <a:lnTo>
                              <a:pt x="7" y="92"/>
                            </a:lnTo>
                            <a:lnTo>
                              <a:pt x="9" y="84"/>
                            </a:lnTo>
                            <a:lnTo>
                              <a:pt x="11" y="79"/>
                            </a:lnTo>
                            <a:lnTo>
                              <a:pt x="11" y="71"/>
                            </a:lnTo>
                            <a:lnTo>
                              <a:pt x="13" y="66"/>
                            </a:lnTo>
                            <a:lnTo>
                              <a:pt x="15" y="58"/>
                            </a:lnTo>
                            <a:lnTo>
                              <a:pt x="16" y="53"/>
                            </a:lnTo>
                            <a:lnTo>
                              <a:pt x="19" y="45"/>
                            </a:lnTo>
                            <a:lnTo>
                              <a:pt x="20" y="40"/>
                            </a:lnTo>
                            <a:lnTo>
                              <a:pt x="24" y="34"/>
                            </a:lnTo>
                            <a:lnTo>
                              <a:pt x="30" y="30"/>
                            </a:lnTo>
                            <a:lnTo>
                              <a:pt x="35" y="26"/>
                            </a:lnTo>
                            <a:lnTo>
                              <a:pt x="41" y="20"/>
                            </a:lnTo>
                            <a:lnTo>
                              <a:pt x="45" y="17"/>
                            </a:lnTo>
                            <a:lnTo>
                              <a:pt x="52" y="13"/>
                            </a:lnTo>
                            <a:lnTo>
                              <a:pt x="59" y="12"/>
                            </a:lnTo>
                            <a:lnTo>
                              <a:pt x="66" y="10"/>
                            </a:lnTo>
                            <a:lnTo>
                              <a:pt x="73" y="6"/>
                            </a:lnTo>
                            <a:lnTo>
                              <a:pt x="85" y="3"/>
                            </a:lnTo>
                            <a:lnTo>
                              <a:pt x="97" y="0"/>
                            </a:lnTo>
                            <a:lnTo>
                              <a:pt x="105" y="1"/>
                            </a:lnTo>
                            <a:lnTo>
                              <a:pt x="112" y="0"/>
                            </a:lnTo>
                            <a:lnTo>
                              <a:pt x="120" y="0"/>
                            </a:lnTo>
                            <a:lnTo>
                              <a:pt x="131" y="0"/>
                            </a:lnTo>
                            <a:lnTo>
                              <a:pt x="144" y="2"/>
                            </a:lnTo>
                            <a:lnTo>
                              <a:pt x="153" y="5"/>
                            </a:lnTo>
                            <a:lnTo>
                              <a:pt x="159" y="7"/>
                            </a:lnTo>
                            <a:lnTo>
                              <a:pt x="170" y="9"/>
                            </a:lnTo>
                            <a:lnTo>
                              <a:pt x="179" y="15"/>
                            </a:lnTo>
                            <a:lnTo>
                              <a:pt x="186" y="21"/>
                            </a:lnTo>
                            <a:lnTo>
                              <a:pt x="197" y="25"/>
                            </a:lnTo>
                            <a:lnTo>
                              <a:pt x="201" y="30"/>
                            </a:lnTo>
                            <a:lnTo>
                              <a:pt x="208" y="36"/>
                            </a:lnTo>
                            <a:lnTo>
                              <a:pt x="212" y="40"/>
                            </a:lnTo>
                            <a:lnTo>
                              <a:pt x="216" y="46"/>
                            </a:lnTo>
                            <a:lnTo>
                              <a:pt x="220" y="50"/>
                            </a:lnTo>
                            <a:lnTo>
                              <a:pt x="222" y="57"/>
                            </a:lnTo>
                            <a:lnTo>
                              <a:pt x="226" y="62"/>
                            </a:lnTo>
                            <a:lnTo>
                              <a:pt x="228" y="69"/>
                            </a:lnTo>
                            <a:lnTo>
                              <a:pt x="229" y="73"/>
                            </a:lnTo>
                            <a:lnTo>
                              <a:pt x="231" y="80"/>
                            </a:lnTo>
                            <a:lnTo>
                              <a:pt x="235" y="85"/>
                            </a:lnTo>
                            <a:lnTo>
                              <a:pt x="238" y="94"/>
                            </a:lnTo>
                            <a:lnTo>
                              <a:pt x="240" y="103"/>
                            </a:lnTo>
                            <a:lnTo>
                              <a:pt x="242" y="110"/>
                            </a:lnTo>
                            <a:lnTo>
                              <a:pt x="244" y="117"/>
                            </a:lnTo>
                            <a:lnTo>
                              <a:pt x="246" y="124"/>
                            </a:lnTo>
                            <a:lnTo>
                              <a:pt x="248" y="131"/>
                            </a:lnTo>
                            <a:lnTo>
                              <a:pt x="250" y="138"/>
                            </a:lnTo>
                            <a:lnTo>
                              <a:pt x="252" y="143"/>
                            </a:lnTo>
                            <a:lnTo>
                              <a:pt x="254" y="150"/>
                            </a:lnTo>
                            <a:lnTo>
                              <a:pt x="256" y="157"/>
                            </a:lnTo>
                            <a:lnTo>
                              <a:pt x="256" y="164"/>
                            </a:lnTo>
                            <a:lnTo>
                              <a:pt x="255" y="172"/>
                            </a:lnTo>
                            <a:lnTo>
                              <a:pt x="255" y="182"/>
                            </a:lnTo>
                            <a:lnTo>
                              <a:pt x="256" y="192"/>
                            </a:lnTo>
                            <a:lnTo>
                              <a:pt x="255" y="199"/>
                            </a:lnTo>
                            <a:lnTo>
                              <a:pt x="254" y="207"/>
                            </a:lnTo>
                            <a:lnTo>
                              <a:pt x="255" y="217"/>
                            </a:lnTo>
                            <a:lnTo>
                              <a:pt x="254" y="225"/>
                            </a:lnTo>
                            <a:lnTo>
                              <a:pt x="253" y="230"/>
                            </a:lnTo>
                            <a:lnTo>
                              <a:pt x="254" y="240"/>
                            </a:lnTo>
                            <a:lnTo>
                              <a:pt x="251" y="250"/>
                            </a:lnTo>
                            <a:lnTo>
                              <a:pt x="250" y="258"/>
                            </a:lnTo>
                            <a:lnTo>
                              <a:pt x="250" y="265"/>
                            </a:lnTo>
                            <a:lnTo>
                              <a:pt x="249" y="278"/>
                            </a:lnTo>
                            <a:lnTo>
                              <a:pt x="248" y="285"/>
                            </a:lnTo>
                            <a:lnTo>
                              <a:pt x="248" y="293"/>
                            </a:lnTo>
                            <a:lnTo>
                              <a:pt x="245" y="301"/>
                            </a:lnTo>
                            <a:lnTo>
                              <a:pt x="244" y="306"/>
                            </a:lnTo>
                            <a:lnTo>
                              <a:pt x="243" y="314"/>
                            </a:lnTo>
                            <a:lnTo>
                              <a:pt x="242" y="320"/>
                            </a:lnTo>
                            <a:lnTo>
                              <a:pt x="239" y="327"/>
                            </a:lnTo>
                            <a:lnTo>
                              <a:pt x="239" y="333"/>
                            </a:lnTo>
                            <a:lnTo>
                              <a:pt x="234" y="336"/>
                            </a:lnTo>
                            <a:lnTo>
                              <a:pt x="229" y="344"/>
                            </a:lnTo>
                            <a:lnTo>
                              <a:pt x="224" y="348"/>
                            </a:lnTo>
                            <a:lnTo>
                              <a:pt x="219" y="354"/>
                            </a:lnTo>
                            <a:lnTo>
                              <a:pt x="214" y="357"/>
                            </a:lnTo>
                            <a:lnTo>
                              <a:pt x="207" y="359"/>
                            </a:lnTo>
                            <a:lnTo>
                              <a:pt x="201" y="363"/>
                            </a:lnTo>
                            <a:lnTo>
                              <a:pt x="193" y="365"/>
                            </a:lnTo>
                            <a:lnTo>
                              <a:pt x="186" y="367"/>
                            </a:lnTo>
                            <a:lnTo>
                              <a:pt x="176" y="361"/>
                            </a:lnTo>
                            <a:lnTo>
                              <a:pt x="172" y="354"/>
                            </a:lnTo>
                            <a:lnTo>
                              <a:pt x="165" y="348"/>
                            </a:lnTo>
                            <a:lnTo>
                              <a:pt x="161" y="344"/>
                            </a:lnTo>
                            <a:lnTo>
                              <a:pt x="146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5" name="Shape 676"/>
                      <p:cNvSpPr/>
                      <p:nvPr/>
                    </p:nvSpPr>
                    <p:spPr>
                      <a:xfrm>
                        <a:off x="4688" y="1535"/>
                        <a:ext cx="235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6" h="261" extrusionOk="0">
                            <a:moveTo>
                              <a:pt x="89" y="260"/>
                            </a:moveTo>
                            <a:lnTo>
                              <a:pt x="82" y="252"/>
                            </a:lnTo>
                            <a:lnTo>
                              <a:pt x="78" y="248"/>
                            </a:lnTo>
                            <a:lnTo>
                              <a:pt x="72" y="243"/>
                            </a:lnTo>
                            <a:lnTo>
                              <a:pt x="68" y="240"/>
                            </a:lnTo>
                            <a:lnTo>
                              <a:pt x="64" y="234"/>
                            </a:lnTo>
                            <a:lnTo>
                              <a:pt x="60" y="230"/>
                            </a:lnTo>
                            <a:lnTo>
                              <a:pt x="53" y="223"/>
                            </a:lnTo>
                            <a:lnTo>
                              <a:pt x="49" y="216"/>
                            </a:lnTo>
                            <a:lnTo>
                              <a:pt x="45" y="211"/>
                            </a:lnTo>
                            <a:lnTo>
                              <a:pt x="40" y="205"/>
                            </a:lnTo>
                            <a:lnTo>
                              <a:pt x="37" y="201"/>
                            </a:lnTo>
                            <a:lnTo>
                              <a:pt x="33" y="195"/>
                            </a:lnTo>
                            <a:lnTo>
                              <a:pt x="29" y="192"/>
                            </a:lnTo>
                            <a:lnTo>
                              <a:pt x="25" y="186"/>
                            </a:lnTo>
                            <a:lnTo>
                              <a:pt x="23" y="182"/>
                            </a:lnTo>
                            <a:lnTo>
                              <a:pt x="19" y="176"/>
                            </a:lnTo>
                            <a:lnTo>
                              <a:pt x="18" y="172"/>
                            </a:lnTo>
                            <a:lnTo>
                              <a:pt x="13" y="164"/>
                            </a:lnTo>
                            <a:lnTo>
                              <a:pt x="11" y="157"/>
                            </a:lnTo>
                            <a:lnTo>
                              <a:pt x="7" y="152"/>
                            </a:lnTo>
                            <a:lnTo>
                              <a:pt x="5" y="145"/>
                            </a:lnTo>
                            <a:lnTo>
                              <a:pt x="4" y="141"/>
                            </a:lnTo>
                            <a:lnTo>
                              <a:pt x="2" y="135"/>
                            </a:lnTo>
                            <a:lnTo>
                              <a:pt x="1" y="130"/>
                            </a:lnTo>
                            <a:lnTo>
                              <a:pt x="2" y="124"/>
                            </a:lnTo>
                            <a:lnTo>
                              <a:pt x="1" y="119"/>
                            </a:lnTo>
                            <a:lnTo>
                              <a:pt x="1" y="112"/>
                            </a:lnTo>
                            <a:lnTo>
                              <a:pt x="0" y="108"/>
                            </a:lnTo>
                            <a:lnTo>
                              <a:pt x="1" y="101"/>
                            </a:lnTo>
                            <a:lnTo>
                              <a:pt x="0" y="97"/>
                            </a:lnTo>
                            <a:lnTo>
                              <a:pt x="0" y="90"/>
                            </a:lnTo>
                            <a:lnTo>
                              <a:pt x="1" y="85"/>
                            </a:lnTo>
                            <a:lnTo>
                              <a:pt x="2" y="79"/>
                            </a:lnTo>
                            <a:lnTo>
                              <a:pt x="3" y="74"/>
                            </a:lnTo>
                            <a:lnTo>
                              <a:pt x="4" y="67"/>
                            </a:lnTo>
                            <a:lnTo>
                              <a:pt x="5" y="62"/>
                            </a:lnTo>
                            <a:lnTo>
                              <a:pt x="5" y="55"/>
                            </a:lnTo>
                            <a:lnTo>
                              <a:pt x="7" y="51"/>
                            </a:lnTo>
                            <a:lnTo>
                              <a:pt x="10" y="43"/>
                            </a:lnTo>
                            <a:lnTo>
                              <a:pt x="13" y="38"/>
                            </a:lnTo>
                            <a:lnTo>
                              <a:pt x="16" y="31"/>
                            </a:lnTo>
                            <a:lnTo>
                              <a:pt x="20" y="25"/>
                            </a:lnTo>
                            <a:lnTo>
                              <a:pt x="24" y="22"/>
                            </a:lnTo>
                            <a:lnTo>
                              <a:pt x="30" y="17"/>
                            </a:lnTo>
                            <a:lnTo>
                              <a:pt x="35" y="15"/>
                            </a:lnTo>
                            <a:lnTo>
                              <a:pt x="36" y="10"/>
                            </a:lnTo>
                            <a:lnTo>
                              <a:pt x="44" y="9"/>
                            </a:lnTo>
                            <a:lnTo>
                              <a:pt x="50" y="5"/>
                            </a:lnTo>
                            <a:lnTo>
                              <a:pt x="60" y="3"/>
                            </a:lnTo>
                            <a:lnTo>
                              <a:pt x="67" y="1"/>
                            </a:lnTo>
                            <a:lnTo>
                              <a:pt x="77" y="1"/>
                            </a:lnTo>
                            <a:lnTo>
                              <a:pt x="84" y="0"/>
                            </a:lnTo>
                            <a:lnTo>
                              <a:pt x="95" y="0"/>
                            </a:lnTo>
                            <a:lnTo>
                              <a:pt x="102" y="1"/>
                            </a:lnTo>
                            <a:lnTo>
                              <a:pt x="111" y="3"/>
                            </a:lnTo>
                            <a:lnTo>
                              <a:pt x="119" y="3"/>
                            </a:lnTo>
                            <a:lnTo>
                              <a:pt x="128" y="6"/>
                            </a:lnTo>
                            <a:lnTo>
                              <a:pt x="136" y="9"/>
                            </a:lnTo>
                            <a:lnTo>
                              <a:pt x="145" y="11"/>
                            </a:lnTo>
                            <a:lnTo>
                              <a:pt x="148" y="17"/>
                            </a:lnTo>
                            <a:lnTo>
                              <a:pt x="156" y="23"/>
                            </a:lnTo>
                            <a:lnTo>
                              <a:pt x="162" y="28"/>
                            </a:lnTo>
                            <a:lnTo>
                              <a:pt x="166" y="32"/>
                            </a:lnTo>
                            <a:lnTo>
                              <a:pt x="172" y="37"/>
                            </a:lnTo>
                            <a:lnTo>
                              <a:pt x="176" y="40"/>
                            </a:lnTo>
                            <a:lnTo>
                              <a:pt x="180" y="46"/>
                            </a:lnTo>
                            <a:lnTo>
                              <a:pt x="187" y="49"/>
                            </a:lnTo>
                            <a:lnTo>
                              <a:pt x="188" y="56"/>
                            </a:lnTo>
                            <a:lnTo>
                              <a:pt x="192" y="60"/>
                            </a:lnTo>
                            <a:lnTo>
                              <a:pt x="196" y="65"/>
                            </a:lnTo>
                            <a:lnTo>
                              <a:pt x="200" y="69"/>
                            </a:lnTo>
                            <a:lnTo>
                              <a:pt x="204" y="77"/>
                            </a:lnTo>
                            <a:lnTo>
                              <a:pt x="209" y="83"/>
                            </a:lnTo>
                            <a:lnTo>
                              <a:pt x="211" y="89"/>
                            </a:lnTo>
                            <a:lnTo>
                              <a:pt x="214" y="95"/>
                            </a:lnTo>
                            <a:lnTo>
                              <a:pt x="216" y="99"/>
                            </a:lnTo>
                            <a:lnTo>
                              <a:pt x="220" y="105"/>
                            </a:lnTo>
                            <a:lnTo>
                              <a:pt x="222" y="109"/>
                            </a:lnTo>
                            <a:lnTo>
                              <a:pt x="223" y="115"/>
                            </a:lnTo>
                            <a:lnTo>
                              <a:pt x="227" y="119"/>
                            </a:lnTo>
                            <a:lnTo>
                              <a:pt x="228" y="126"/>
                            </a:lnTo>
                            <a:lnTo>
                              <a:pt x="230" y="130"/>
                            </a:lnTo>
                            <a:lnTo>
                              <a:pt x="231" y="136"/>
                            </a:lnTo>
                            <a:lnTo>
                              <a:pt x="235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6" name="Shape 677"/>
                      <p:cNvSpPr/>
                      <p:nvPr/>
                    </p:nvSpPr>
                    <p:spPr>
                      <a:xfrm rot="-1559999">
                        <a:off x="4781" y="1681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93" name="Shape 678"/>
                    <p:cNvGrpSpPr/>
                    <p:nvPr/>
                  </p:nvGrpSpPr>
                  <p:grpSpPr>
                    <a:xfrm>
                      <a:off x="3487" y="1285"/>
                      <a:ext cx="126" cy="165"/>
                      <a:chOff x="4922" y="1384"/>
                      <a:chExt cx="254" cy="370"/>
                    </a:xfrm>
                  </p:grpSpPr>
                  <p:sp>
                    <p:nvSpPr>
                      <p:cNvPr id="881" name="Shape 679"/>
                      <p:cNvSpPr/>
                      <p:nvPr/>
                    </p:nvSpPr>
                    <p:spPr>
                      <a:xfrm>
                        <a:off x="4922" y="1384"/>
                        <a:ext cx="254" cy="37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1" extrusionOk="0">
                            <a:moveTo>
                              <a:pt x="136" y="337"/>
                            </a:moveTo>
                            <a:lnTo>
                              <a:pt x="146" y="330"/>
                            </a:lnTo>
                            <a:lnTo>
                              <a:pt x="152" y="326"/>
                            </a:lnTo>
                            <a:lnTo>
                              <a:pt x="155" y="319"/>
                            </a:lnTo>
                            <a:lnTo>
                              <a:pt x="158" y="312"/>
                            </a:lnTo>
                            <a:lnTo>
                              <a:pt x="164" y="306"/>
                            </a:lnTo>
                            <a:lnTo>
                              <a:pt x="167" y="299"/>
                            </a:lnTo>
                            <a:lnTo>
                              <a:pt x="176" y="290"/>
                            </a:lnTo>
                            <a:lnTo>
                              <a:pt x="182" y="281"/>
                            </a:lnTo>
                            <a:lnTo>
                              <a:pt x="191" y="272"/>
                            </a:lnTo>
                            <a:lnTo>
                              <a:pt x="196" y="267"/>
                            </a:lnTo>
                            <a:lnTo>
                              <a:pt x="202" y="261"/>
                            </a:lnTo>
                            <a:lnTo>
                              <a:pt x="205" y="257"/>
                            </a:lnTo>
                            <a:lnTo>
                              <a:pt x="211" y="250"/>
                            </a:lnTo>
                            <a:lnTo>
                              <a:pt x="214" y="245"/>
                            </a:lnTo>
                            <a:lnTo>
                              <a:pt x="222" y="239"/>
                            </a:lnTo>
                            <a:lnTo>
                              <a:pt x="228" y="232"/>
                            </a:lnTo>
                            <a:lnTo>
                              <a:pt x="231" y="225"/>
                            </a:lnTo>
                            <a:lnTo>
                              <a:pt x="237" y="219"/>
                            </a:lnTo>
                            <a:lnTo>
                              <a:pt x="243" y="212"/>
                            </a:lnTo>
                            <a:lnTo>
                              <a:pt x="246" y="205"/>
                            </a:lnTo>
                            <a:lnTo>
                              <a:pt x="250" y="200"/>
                            </a:lnTo>
                            <a:lnTo>
                              <a:pt x="250" y="194"/>
                            </a:lnTo>
                            <a:lnTo>
                              <a:pt x="251" y="188"/>
                            </a:lnTo>
                            <a:lnTo>
                              <a:pt x="252" y="182"/>
                            </a:lnTo>
                            <a:lnTo>
                              <a:pt x="252" y="177"/>
                            </a:lnTo>
                            <a:lnTo>
                              <a:pt x="253" y="170"/>
                            </a:lnTo>
                            <a:lnTo>
                              <a:pt x="254" y="165"/>
                            </a:lnTo>
                            <a:lnTo>
                              <a:pt x="252" y="157"/>
                            </a:lnTo>
                            <a:lnTo>
                              <a:pt x="253" y="153"/>
                            </a:lnTo>
                            <a:lnTo>
                              <a:pt x="249" y="143"/>
                            </a:lnTo>
                            <a:lnTo>
                              <a:pt x="250" y="133"/>
                            </a:lnTo>
                            <a:lnTo>
                              <a:pt x="248" y="128"/>
                            </a:lnTo>
                            <a:lnTo>
                              <a:pt x="246" y="121"/>
                            </a:lnTo>
                            <a:lnTo>
                              <a:pt x="244" y="116"/>
                            </a:lnTo>
                            <a:lnTo>
                              <a:pt x="243" y="108"/>
                            </a:lnTo>
                            <a:lnTo>
                              <a:pt x="241" y="103"/>
                            </a:lnTo>
                            <a:lnTo>
                              <a:pt x="237" y="94"/>
                            </a:lnTo>
                            <a:lnTo>
                              <a:pt x="235" y="86"/>
                            </a:lnTo>
                            <a:lnTo>
                              <a:pt x="234" y="78"/>
                            </a:lnTo>
                            <a:lnTo>
                              <a:pt x="230" y="72"/>
                            </a:lnTo>
                            <a:lnTo>
                              <a:pt x="228" y="66"/>
                            </a:lnTo>
                            <a:lnTo>
                              <a:pt x="226" y="59"/>
                            </a:lnTo>
                            <a:lnTo>
                              <a:pt x="224" y="54"/>
                            </a:lnTo>
                            <a:lnTo>
                              <a:pt x="220" y="47"/>
                            </a:lnTo>
                            <a:lnTo>
                              <a:pt x="218" y="41"/>
                            </a:lnTo>
                            <a:lnTo>
                              <a:pt x="214" y="34"/>
                            </a:lnTo>
                            <a:lnTo>
                              <a:pt x="213" y="28"/>
                            </a:lnTo>
                            <a:lnTo>
                              <a:pt x="207" y="23"/>
                            </a:lnTo>
                            <a:lnTo>
                              <a:pt x="201" y="20"/>
                            </a:lnTo>
                            <a:lnTo>
                              <a:pt x="196" y="18"/>
                            </a:lnTo>
                            <a:lnTo>
                              <a:pt x="189" y="13"/>
                            </a:lnTo>
                            <a:lnTo>
                              <a:pt x="184" y="9"/>
                            </a:lnTo>
                            <a:lnTo>
                              <a:pt x="178" y="6"/>
                            </a:lnTo>
                            <a:lnTo>
                              <a:pt x="170" y="6"/>
                            </a:lnTo>
                            <a:lnTo>
                              <a:pt x="163" y="5"/>
                            </a:lnTo>
                            <a:lnTo>
                              <a:pt x="155" y="2"/>
                            </a:lnTo>
                            <a:lnTo>
                              <a:pt x="143" y="1"/>
                            </a:lnTo>
                            <a:lnTo>
                              <a:pt x="130" y="0"/>
                            </a:lnTo>
                            <a:lnTo>
                              <a:pt x="123" y="1"/>
                            </a:lnTo>
                            <a:lnTo>
                              <a:pt x="115" y="1"/>
                            </a:lnTo>
                            <a:lnTo>
                              <a:pt x="108" y="2"/>
                            </a:lnTo>
                            <a:lnTo>
                              <a:pt x="97" y="3"/>
                            </a:lnTo>
                            <a:lnTo>
                              <a:pt x="84" y="7"/>
                            </a:lnTo>
                            <a:lnTo>
                              <a:pt x="77" y="11"/>
                            </a:lnTo>
                            <a:lnTo>
                              <a:pt x="71" y="14"/>
                            </a:lnTo>
                            <a:lnTo>
                              <a:pt x="61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1"/>
                            </a:lnTo>
                            <a:lnTo>
                              <a:pt x="27" y="48"/>
                            </a:lnTo>
                            <a:lnTo>
                              <a:pt x="24" y="52"/>
                            </a:lnTo>
                            <a:lnTo>
                              <a:pt x="21" y="59"/>
                            </a:lnTo>
                            <a:lnTo>
                              <a:pt x="18" y="64"/>
                            </a:lnTo>
                            <a:lnTo>
                              <a:pt x="16" y="70"/>
                            </a:lnTo>
                            <a:lnTo>
                              <a:pt x="14" y="76"/>
                            </a:lnTo>
                            <a:lnTo>
                              <a:pt x="12" y="82"/>
                            </a:lnTo>
                            <a:lnTo>
                              <a:pt x="12" y="87"/>
                            </a:lnTo>
                            <a:lnTo>
                              <a:pt x="11" y="94"/>
                            </a:lnTo>
                            <a:lnTo>
                              <a:pt x="9" y="99"/>
                            </a:lnTo>
                            <a:lnTo>
                              <a:pt x="7" y="108"/>
                            </a:lnTo>
                            <a:lnTo>
                              <a:pt x="6" y="118"/>
                            </a:lnTo>
                            <a:lnTo>
                              <a:pt x="5" y="125"/>
                            </a:lnTo>
                            <a:lnTo>
                              <a:pt x="5" y="132"/>
                            </a:lnTo>
                            <a:lnTo>
                              <a:pt x="3" y="140"/>
                            </a:lnTo>
                            <a:lnTo>
                              <a:pt x="3" y="146"/>
                            </a:lnTo>
                            <a:lnTo>
                              <a:pt x="2" y="154"/>
                            </a:lnTo>
                            <a:lnTo>
                              <a:pt x="1" y="158"/>
                            </a:lnTo>
                            <a:lnTo>
                              <a:pt x="1" y="165"/>
                            </a:lnTo>
                            <a:lnTo>
                              <a:pt x="0" y="173"/>
                            </a:lnTo>
                            <a:lnTo>
                              <a:pt x="1" y="180"/>
                            </a:lnTo>
                            <a:lnTo>
                              <a:pt x="3" y="187"/>
                            </a:lnTo>
                            <a:lnTo>
                              <a:pt x="4" y="197"/>
                            </a:lnTo>
                            <a:lnTo>
                              <a:pt x="5" y="207"/>
                            </a:lnTo>
                            <a:lnTo>
                              <a:pt x="7" y="214"/>
                            </a:lnTo>
                            <a:lnTo>
                              <a:pt x="9" y="221"/>
                            </a:lnTo>
                            <a:lnTo>
                              <a:pt x="10" y="232"/>
                            </a:lnTo>
                            <a:lnTo>
                              <a:pt x="12" y="238"/>
                            </a:lnTo>
                            <a:lnTo>
                              <a:pt x="14" y="244"/>
                            </a:lnTo>
                            <a:lnTo>
                              <a:pt x="15" y="254"/>
                            </a:lnTo>
                            <a:lnTo>
                              <a:pt x="19" y="263"/>
                            </a:lnTo>
                            <a:lnTo>
                              <a:pt x="20" y="271"/>
                            </a:lnTo>
                            <a:lnTo>
                              <a:pt x="22" y="278"/>
                            </a:lnTo>
                            <a:lnTo>
                              <a:pt x="25" y="291"/>
                            </a:lnTo>
                            <a:lnTo>
                              <a:pt x="27" y="298"/>
                            </a:lnTo>
                            <a:lnTo>
                              <a:pt x="29" y="305"/>
                            </a:lnTo>
                            <a:lnTo>
                              <a:pt x="33" y="313"/>
                            </a:lnTo>
                            <a:lnTo>
                              <a:pt x="34" y="318"/>
                            </a:lnTo>
                            <a:lnTo>
                              <a:pt x="36" y="325"/>
                            </a:lnTo>
                            <a:lnTo>
                              <a:pt x="38" y="330"/>
                            </a:lnTo>
                            <a:lnTo>
                              <a:pt x="42" y="338"/>
                            </a:lnTo>
                            <a:lnTo>
                              <a:pt x="44" y="343"/>
                            </a:lnTo>
                            <a:lnTo>
                              <a:pt x="49" y="346"/>
                            </a:lnTo>
                            <a:lnTo>
                              <a:pt x="55" y="353"/>
                            </a:lnTo>
                            <a:lnTo>
                              <a:pt x="60" y="356"/>
                            </a:lnTo>
                            <a:lnTo>
                              <a:pt x="67" y="362"/>
                            </a:lnTo>
                            <a:lnTo>
                              <a:pt x="72" y="364"/>
                            </a:lnTo>
                            <a:lnTo>
                              <a:pt x="79" y="365"/>
                            </a:lnTo>
                            <a:lnTo>
                              <a:pt x="86" y="368"/>
                            </a:lnTo>
                            <a:lnTo>
                              <a:pt x="93" y="369"/>
                            </a:lnTo>
                            <a:lnTo>
                              <a:pt x="101" y="370"/>
                            </a:lnTo>
                            <a:lnTo>
                              <a:pt x="110" y="363"/>
                            </a:lnTo>
                            <a:lnTo>
                              <a:pt x="113" y="356"/>
                            </a:lnTo>
                            <a:lnTo>
                              <a:pt x="119" y="350"/>
                            </a:lnTo>
                            <a:lnTo>
                              <a:pt x="122" y="345"/>
                            </a:lnTo>
                            <a:lnTo>
                              <a:pt x="136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2" name="Shape 680"/>
                      <p:cNvSpPr/>
                      <p:nvPr/>
                    </p:nvSpPr>
                    <p:spPr>
                      <a:xfrm>
                        <a:off x="4922" y="1422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163" y="259"/>
                            </a:moveTo>
                            <a:lnTo>
                              <a:pt x="169" y="250"/>
                            </a:lnTo>
                            <a:lnTo>
                              <a:pt x="173" y="246"/>
                            </a:lnTo>
                            <a:lnTo>
                              <a:pt x="178" y="240"/>
                            </a:lnTo>
                            <a:lnTo>
                              <a:pt x="181" y="236"/>
                            </a:lnTo>
                            <a:lnTo>
                              <a:pt x="184" y="229"/>
                            </a:lnTo>
                            <a:lnTo>
                              <a:pt x="188" y="225"/>
                            </a:lnTo>
                            <a:lnTo>
                              <a:pt x="193" y="217"/>
                            </a:lnTo>
                            <a:lnTo>
                              <a:pt x="197" y="211"/>
                            </a:lnTo>
                            <a:lnTo>
                              <a:pt x="200" y="204"/>
                            </a:lnTo>
                            <a:lnTo>
                              <a:pt x="204" y="198"/>
                            </a:lnTo>
                            <a:lnTo>
                              <a:pt x="206" y="194"/>
                            </a:lnTo>
                            <a:lnTo>
                              <a:pt x="210" y="188"/>
                            </a:lnTo>
                            <a:lnTo>
                              <a:pt x="213" y="183"/>
                            </a:lnTo>
                            <a:lnTo>
                              <a:pt x="216" y="178"/>
                            </a:lnTo>
                            <a:lnTo>
                              <a:pt x="217" y="173"/>
                            </a:lnTo>
                            <a:lnTo>
                              <a:pt x="220" y="167"/>
                            </a:lnTo>
                            <a:lnTo>
                              <a:pt x="221" y="162"/>
                            </a:lnTo>
                            <a:lnTo>
                              <a:pt x="224" y="154"/>
                            </a:lnTo>
                            <a:lnTo>
                              <a:pt x="225" y="148"/>
                            </a:lnTo>
                            <a:lnTo>
                              <a:pt x="228" y="141"/>
                            </a:lnTo>
                            <a:lnTo>
                              <a:pt x="229" y="134"/>
                            </a:lnTo>
                            <a:lnTo>
                              <a:pt x="229" y="130"/>
                            </a:lnTo>
                            <a:lnTo>
                              <a:pt x="230" y="124"/>
                            </a:lnTo>
                            <a:lnTo>
                              <a:pt x="231" y="119"/>
                            </a:lnTo>
                            <a:lnTo>
                              <a:pt x="229" y="113"/>
                            </a:lnTo>
                            <a:lnTo>
                              <a:pt x="229" y="108"/>
                            </a:lnTo>
                            <a:lnTo>
                              <a:pt x="228" y="101"/>
                            </a:lnTo>
                            <a:lnTo>
                              <a:pt x="229" y="97"/>
                            </a:lnTo>
                            <a:lnTo>
                              <a:pt x="227" y="91"/>
                            </a:lnTo>
                            <a:lnTo>
                              <a:pt x="227" y="86"/>
                            </a:lnTo>
                            <a:lnTo>
                              <a:pt x="225" y="79"/>
                            </a:lnTo>
                            <a:lnTo>
                              <a:pt x="223" y="75"/>
                            </a:lnTo>
                            <a:lnTo>
                              <a:pt x="221" y="68"/>
                            </a:lnTo>
                            <a:lnTo>
                              <a:pt x="219" y="63"/>
                            </a:lnTo>
                            <a:lnTo>
                              <a:pt x="218" y="57"/>
                            </a:lnTo>
                            <a:lnTo>
                              <a:pt x="216" y="52"/>
                            </a:lnTo>
                            <a:lnTo>
                              <a:pt x="214" y="46"/>
                            </a:lnTo>
                            <a:lnTo>
                              <a:pt x="212" y="40"/>
                            </a:lnTo>
                            <a:lnTo>
                              <a:pt x="208" y="34"/>
                            </a:lnTo>
                            <a:lnTo>
                              <a:pt x="204" y="29"/>
                            </a:lnTo>
                            <a:lnTo>
                              <a:pt x="200" y="22"/>
                            </a:lnTo>
                            <a:lnTo>
                              <a:pt x="195" y="17"/>
                            </a:lnTo>
                            <a:lnTo>
                              <a:pt x="190" y="15"/>
                            </a:lnTo>
                            <a:lnTo>
                              <a:pt x="184" y="10"/>
                            </a:lnTo>
                            <a:lnTo>
                              <a:pt x="178" y="9"/>
                            </a:lnTo>
                            <a:lnTo>
                              <a:pt x="176" y="5"/>
                            </a:lnTo>
                            <a:lnTo>
                              <a:pt x="169" y="3"/>
                            </a:lnTo>
                            <a:lnTo>
                              <a:pt x="162" y="1"/>
                            </a:lnTo>
                            <a:lnTo>
                              <a:pt x="152" y="0"/>
                            </a:lnTo>
                            <a:lnTo>
                              <a:pt x="145" y="0"/>
                            </a:lnTo>
                            <a:lnTo>
                              <a:pt x="134" y="1"/>
                            </a:lnTo>
                            <a:lnTo>
                              <a:pt x="127" y="0"/>
                            </a:lnTo>
                            <a:lnTo>
                              <a:pt x="117" y="1"/>
                            </a:lnTo>
                            <a:lnTo>
                              <a:pt x="109" y="3"/>
                            </a:lnTo>
                            <a:lnTo>
                              <a:pt x="101" y="6"/>
                            </a:lnTo>
                            <a:lnTo>
                              <a:pt x="93" y="8"/>
                            </a:lnTo>
                            <a:lnTo>
                              <a:pt x="85" y="11"/>
                            </a:lnTo>
                            <a:lnTo>
                              <a:pt x="77" y="15"/>
                            </a:lnTo>
                            <a:lnTo>
                              <a:pt x="69" y="19"/>
                            </a:lnTo>
                            <a:lnTo>
                              <a:pt x="66" y="25"/>
                            </a:lnTo>
                            <a:lnTo>
                              <a:pt x="60" y="31"/>
                            </a:lnTo>
                            <a:lnTo>
                              <a:pt x="54" y="37"/>
                            </a:lnTo>
                            <a:lnTo>
                              <a:pt x="51" y="42"/>
                            </a:lnTo>
                            <a:lnTo>
                              <a:pt x="45" y="47"/>
                            </a:lnTo>
                            <a:lnTo>
                              <a:pt x="42" y="51"/>
                            </a:lnTo>
                            <a:lnTo>
                              <a:pt x="39" y="58"/>
                            </a:lnTo>
                            <a:lnTo>
                              <a:pt x="33" y="62"/>
                            </a:lnTo>
                            <a:lnTo>
                              <a:pt x="33" y="68"/>
                            </a:lnTo>
                            <a:lnTo>
                              <a:pt x="29" y="72"/>
                            </a:lnTo>
                            <a:lnTo>
                              <a:pt x="26" y="79"/>
                            </a:lnTo>
                            <a:lnTo>
                              <a:pt x="24" y="83"/>
                            </a:lnTo>
                            <a:lnTo>
                              <a:pt x="20" y="91"/>
                            </a:lnTo>
                            <a:lnTo>
                              <a:pt x="16" y="97"/>
                            </a:lnTo>
                            <a:lnTo>
                              <a:pt x="16" y="104"/>
                            </a:lnTo>
                            <a:lnTo>
                              <a:pt x="13" y="111"/>
                            </a:lnTo>
                            <a:lnTo>
                              <a:pt x="12" y="115"/>
                            </a:lnTo>
                            <a:lnTo>
                              <a:pt x="9" y="121"/>
                            </a:lnTo>
                            <a:lnTo>
                              <a:pt x="8" y="125"/>
                            </a:lnTo>
                            <a:lnTo>
                              <a:pt x="7" y="132"/>
                            </a:lnTo>
                            <a:lnTo>
                              <a:pt x="5" y="136"/>
                            </a:lnTo>
                            <a:lnTo>
                              <a:pt x="4" y="142"/>
                            </a:lnTo>
                            <a:lnTo>
                              <a:pt x="3" y="147"/>
                            </a:lnTo>
                            <a:lnTo>
                              <a:pt x="3" y="153"/>
                            </a:lnTo>
                            <a:lnTo>
                              <a:pt x="0" y="15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3" name="Shape 681"/>
                      <p:cNvSpPr/>
                      <p:nvPr/>
                    </p:nvSpPr>
                    <p:spPr>
                      <a:xfrm rot="1079999" flipH="1">
                        <a:off x="4991" y="1574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894" name="Shape 682"/>
                    <p:cNvGrpSpPr/>
                    <p:nvPr/>
                  </p:nvGrpSpPr>
                  <p:grpSpPr>
                    <a:xfrm>
                      <a:off x="3518" y="1394"/>
                      <a:ext cx="126" cy="166"/>
                      <a:chOff x="4983" y="1628"/>
                      <a:chExt cx="255" cy="373"/>
                    </a:xfrm>
                  </p:grpSpPr>
                  <p:sp>
                    <p:nvSpPr>
                      <p:cNvPr id="878" name="Shape 683"/>
                      <p:cNvSpPr/>
                      <p:nvPr/>
                    </p:nvSpPr>
                    <p:spPr>
                      <a:xfrm>
                        <a:off x="4983" y="1628"/>
                        <a:ext cx="255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4" extrusionOk="0">
                            <a:moveTo>
                              <a:pt x="118" y="339"/>
                            </a:moveTo>
                            <a:lnTo>
                              <a:pt x="107" y="333"/>
                            </a:lnTo>
                            <a:lnTo>
                              <a:pt x="102" y="329"/>
                            </a:lnTo>
                            <a:lnTo>
                              <a:pt x="99" y="322"/>
                            </a:lnTo>
                            <a:lnTo>
                              <a:pt x="95" y="315"/>
                            </a:lnTo>
                            <a:lnTo>
                              <a:pt x="89" y="308"/>
                            </a:lnTo>
                            <a:lnTo>
                              <a:pt x="86" y="301"/>
                            </a:lnTo>
                            <a:lnTo>
                              <a:pt x="77" y="292"/>
                            </a:lnTo>
                            <a:lnTo>
                              <a:pt x="71" y="283"/>
                            </a:lnTo>
                            <a:lnTo>
                              <a:pt x="63" y="274"/>
                            </a:lnTo>
                            <a:lnTo>
                              <a:pt x="57" y="270"/>
                            </a:lnTo>
                            <a:lnTo>
                              <a:pt x="51" y="263"/>
                            </a:lnTo>
                            <a:lnTo>
                              <a:pt x="48" y="258"/>
                            </a:lnTo>
                            <a:lnTo>
                              <a:pt x="42" y="252"/>
                            </a:lnTo>
                            <a:lnTo>
                              <a:pt x="39" y="247"/>
                            </a:lnTo>
                            <a:lnTo>
                              <a:pt x="31" y="241"/>
                            </a:lnTo>
                            <a:lnTo>
                              <a:pt x="25" y="234"/>
                            </a:lnTo>
                            <a:lnTo>
                              <a:pt x="22" y="227"/>
                            </a:lnTo>
                            <a:lnTo>
                              <a:pt x="16" y="220"/>
                            </a:lnTo>
                            <a:lnTo>
                              <a:pt x="10" y="213"/>
                            </a:lnTo>
                            <a:lnTo>
                              <a:pt x="7" y="207"/>
                            </a:lnTo>
                            <a:lnTo>
                              <a:pt x="4" y="202"/>
                            </a:lnTo>
                            <a:lnTo>
                              <a:pt x="3" y="195"/>
                            </a:lnTo>
                            <a:lnTo>
                              <a:pt x="2" y="190"/>
                            </a:lnTo>
                            <a:lnTo>
                              <a:pt x="2" y="183"/>
                            </a:lnTo>
                            <a:lnTo>
                              <a:pt x="1" y="178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1" y="159"/>
                            </a:lnTo>
                            <a:lnTo>
                              <a:pt x="0" y="154"/>
                            </a:lnTo>
                            <a:lnTo>
                              <a:pt x="4" y="144"/>
                            </a:lnTo>
                            <a:lnTo>
                              <a:pt x="3" y="134"/>
                            </a:lnTo>
                            <a:lnTo>
                              <a:pt x="5" y="129"/>
                            </a:lnTo>
                            <a:lnTo>
                              <a:pt x="7" y="122"/>
                            </a:lnTo>
                            <a:lnTo>
                              <a:pt x="8" y="117"/>
                            </a:lnTo>
                            <a:lnTo>
                              <a:pt x="10" y="109"/>
                            </a:lnTo>
                            <a:lnTo>
                              <a:pt x="12" y="104"/>
                            </a:lnTo>
                            <a:lnTo>
                              <a:pt x="16" y="94"/>
                            </a:lnTo>
                            <a:lnTo>
                              <a:pt x="17" y="87"/>
                            </a:lnTo>
                            <a:lnTo>
                              <a:pt x="19" y="79"/>
                            </a:lnTo>
                            <a:lnTo>
                              <a:pt x="23" y="72"/>
                            </a:lnTo>
                            <a:lnTo>
                              <a:pt x="25" y="67"/>
                            </a:lnTo>
                            <a:lnTo>
                              <a:pt x="27" y="59"/>
                            </a:lnTo>
                            <a:lnTo>
                              <a:pt x="29" y="54"/>
                            </a:lnTo>
                            <a:lnTo>
                              <a:pt x="33" y="47"/>
                            </a:lnTo>
                            <a:lnTo>
                              <a:pt x="35" y="41"/>
                            </a:lnTo>
                            <a:lnTo>
                              <a:pt x="39" y="34"/>
                            </a:lnTo>
                            <a:lnTo>
                              <a:pt x="41" y="29"/>
                            </a:lnTo>
                            <a:lnTo>
                              <a:pt x="45" y="24"/>
                            </a:lnTo>
                            <a:lnTo>
                              <a:pt x="52" y="21"/>
                            </a:lnTo>
                            <a:lnTo>
                              <a:pt x="57" y="18"/>
                            </a:lnTo>
                            <a:lnTo>
                              <a:pt x="64" y="12"/>
                            </a:lnTo>
                            <a:lnTo>
                              <a:pt x="69" y="9"/>
                            </a:lnTo>
                            <a:lnTo>
                              <a:pt x="76" y="6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1" y="1"/>
                            </a:lnTo>
                            <a:lnTo>
                              <a:pt x="123" y="0"/>
                            </a:lnTo>
                            <a:lnTo>
                              <a:pt x="131" y="1"/>
                            </a:lnTo>
                            <a:lnTo>
                              <a:pt x="138" y="1"/>
                            </a:lnTo>
                            <a:lnTo>
                              <a:pt x="146" y="2"/>
                            </a:lnTo>
                            <a:lnTo>
                              <a:pt x="156" y="4"/>
                            </a:lnTo>
                            <a:lnTo>
                              <a:pt x="169" y="7"/>
                            </a:lnTo>
                            <a:lnTo>
                              <a:pt x="177" y="11"/>
                            </a:lnTo>
                            <a:lnTo>
                              <a:pt x="183" y="13"/>
                            </a:lnTo>
                            <a:lnTo>
                              <a:pt x="193" y="17"/>
                            </a:lnTo>
                            <a:lnTo>
                              <a:pt x="201" y="24"/>
                            </a:lnTo>
                            <a:lnTo>
                              <a:pt x="207" y="31"/>
                            </a:lnTo>
                            <a:lnTo>
                              <a:pt x="218" y="37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30" y="53"/>
                            </a:lnTo>
                            <a:lnTo>
                              <a:pt x="233" y="59"/>
                            </a:lnTo>
                            <a:lnTo>
                              <a:pt x="236" y="64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3"/>
                            </a:lnTo>
                            <a:lnTo>
                              <a:pt x="242" y="88"/>
                            </a:lnTo>
                            <a:lnTo>
                              <a:pt x="243" y="95"/>
                            </a:lnTo>
                            <a:lnTo>
                              <a:pt x="246" y="100"/>
                            </a:lnTo>
                            <a:lnTo>
                              <a:pt x="247" y="109"/>
                            </a:lnTo>
                            <a:lnTo>
                              <a:pt x="248" y="119"/>
                            </a:lnTo>
                            <a:lnTo>
                              <a:pt x="249" y="126"/>
                            </a:lnTo>
                            <a:lnTo>
                              <a:pt x="250" y="133"/>
                            </a:lnTo>
                            <a:lnTo>
                              <a:pt x="250" y="141"/>
                            </a:lnTo>
                            <a:lnTo>
                              <a:pt x="251" y="148"/>
                            </a:lnTo>
                            <a:lnTo>
                              <a:pt x="252" y="155"/>
                            </a:lnTo>
                            <a:lnTo>
                              <a:pt x="253" y="160"/>
                            </a:lnTo>
                            <a:lnTo>
                              <a:pt x="253" y="167"/>
                            </a:lnTo>
                            <a:lnTo>
                              <a:pt x="255" y="174"/>
                            </a:lnTo>
                            <a:lnTo>
                              <a:pt x="253" y="181"/>
                            </a:lnTo>
                            <a:lnTo>
                              <a:pt x="251" y="189"/>
                            </a:lnTo>
                            <a:lnTo>
                              <a:pt x="250" y="199"/>
                            </a:lnTo>
                            <a:lnTo>
                              <a:pt x="249" y="209"/>
                            </a:lnTo>
                            <a:lnTo>
                              <a:pt x="247" y="216"/>
                            </a:lnTo>
                            <a:lnTo>
                              <a:pt x="245" y="223"/>
                            </a:lnTo>
                            <a:lnTo>
                              <a:pt x="244" y="233"/>
                            </a:lnTo>
                            <a:lnTo>
                              <a:pt x="242" y="240"/>
                            </a:lnTo>
                            <a:lnTo>
                              <a:pt x="240" y="246"/>
                            </a:lnTo>
                            <a:lnTo>
                              <a:pt x="239" y="255"/>
                            </a:lnTo>
                            <a:lnTo>
                              <a:pt x="235" y="265"/>
                            </a:lnTo>
                            <a:lnTo>
                              <a:pt x="233" y="273"/>
                            </a:lnTo>
                            <a:lnTo>
                              <a:pt x="232" y="280"/>
                            </a:lnTo>
                            <a:lnTo>
                              <a:pt x="228" y="293"/>
                            </a:lnTo>
                            <a:lnTo>
                              <a:pt x="227" y="300"/>
                            </a:lnTo>
                            <a:lnTo>
                              <a:pt x="225" y="308"/>
                            </a:lnTo>
                            <a:lnTo>
                              <a:pt x="221" y="315"/>
                            </a:lnTo>
                            <a:lnTo>
                              <a:pt x="219" y="320"/>
                            </a:lnTo>
                            <a:lnTo>
                              <a:pt x="217" y="328"/>
                            </a:lnTo>
                            <a:lnTo>
                              <a:pt x="215" y="333"/>
                            </a:lnTo>
                            <a:lnTo>
                              <a:pt x="211" y="340"/>
                            </a:lnTo>
                            <a:lnTo>
                              <a:pt x="210" y="345"/>
                            </a:lnTo>
                            <a:lnTo>
                              <a:pt x="205" y="348"/>
                            </a:lnTo>
                            <a:lnTo>
                              <a:pt x="198" y="356"/>
                            </a:lnTo>
                            <a:lnTo>
                              <a:pt x="193" y="359"/>
                            </a:lnTo>
                            <a:lnTo>
                              <a:pt x="187" y="364"/>
                            </a:lnTo>
                            <a:lnTo>
                              <a:pt x="182" y="367"/>
                            </a:lnTo>
                            <a:lnTo>
                              <a:pt x="175" y="368"/>
                            </a:lnTo>
                            <a:lnTo>
                              <a:pt x="167" y="371"/>
                            </a:lnTo>
                            <a:lnTo>
                              <a:pt x="160" y="372"/>
                            </a:lnTo>
                            <a:lnTo>
                              <a:pt x="152" y="373"/>
                            </a:lnTo>
                            <a:lnTo>
                              <a:pt x="144" y="366"/>
                            </a:lnTo>
                            <a:lnTo>
                              <a:pt x="141" y="359"/>
                            </a:lnTo>
                            <a:lnTo>
                              <a:pt x="135" y="352"/>
                            </a:lnTo>
                            <a:lnTo>
                              <a:pt x="132" y="348"/>
                            </a:lnTo>
                            <a:lnTo>
                              <a:pt x="118" y="339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79" name="Shape 684"/>
                      <p:cNvSpPr/>
                      <p:nvPr/>
                    </p:nvSpPr>
                    <p:spPr>
                      <a:xfrm>
                        <a:off x="5004" y="1668"/>
                        <a:ext cx="231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2" extrusionOk="0">
                            <a:moveTo>
                              <a:pt x="67" y="261"/>
                            </a:moveTo>
                            <a:lnTo>
                              <a:pt x="61" y="252"/>
                            </a:lnTo>
                            <a:lnTo>
                              <a:pt x="57" y="248"/>
                            </a:lnTo>
                            <a:lnTo>
                              <a:pt x="52" y="242"/>
                            </a:lnTo>
                            <a:lnTo>
                              <a:pt x="49" y="238"/>
                            </a:lnTo>
                            <a:lnTo>
                              <a:pt x="46" y="232"/>
                            </a:lnTo>
                            <a:lnTo>
                              <a:pt x="43" y="227"/>
                            </a:lnTo>
                            <a:lnTo>
                              <a:pt x="37" y="219"/>
                            </a:lnTo>
                            <a:lnTo>
                              <a:pt x="33" y="213"/>
                            </a:lnTo>
                            <a:lnTo>
                              <a:pt x="30" y="206"/>
                            </a:lnTo>
                            <a:lnTo>
                              <a:pt x="27" y="200"/>
                            </a:lnTo>
                            <a:lnTo>
                              <a:pt x="24" y="196"/>
                            </a:lnTo>
                            <a:lnTo>
                              <a:pt x="20" y="190"/>
                            </a:lnTo>
                            <a:lnTo>
                              <a:pt x="17" y="185"/>
                            </a:lnTo>
                            <a:lnTo>
                              <a:pt x="14" y="179"/>
                            </a:lnTo>
                            <a:lnTo>
                              <a:pt x="14" y="174"/>
                            </a:lnTo>
                            <a:lnTo>
                              <a:pt x="10" y="168"/>
                            </a:lnTo>
                            <a:lnTo>
                              <a:pt x="10" y="164"/>
                            </a:lnTo>
                            <a:lnTo>
                              <a:pt x="6" y="155"/>
                            </a:lnTo>
                            <a:lnTo>
                              <a:pt x="6" y="149"/>
                            </a:lnTo>
                            <a:lnTo>
                              <a:pt x="2" y="142"/>
                            </a:lnTo>
                            <a:lnTo>
                              <a:pt x="1" y="136"/>
                            </a:lnTo>
                            <a:lnTo>
                              <a:pt x="1" y="131"/>
                            </a:lnTo>
                            <a:lnTo>
                              <a:pt x="0" y="125"/>
                            </a:lnTo>
                            <a:lnTo>
                              <a:pt x="0" y="120"/>
                            </a:lnTo>
                            <a:lnTo>
                              <a:pt x="1" y="114"/>
                            </a:lnTo>
                            <a:lnTo>
                              <a:pt x="1" y="109"/>
                            </a:lnTo>
                            <a:lnTo>
                              <a:pt x="2" y="103"/>
                            </a:lnTo>
                            <a:lnTo>
                              <a:pt x="2" y="98"/>
                            </a:lnTo>
                            <a:lnTo>
                              <a:pt x="4" y="91"/>
                            </a:lnTo>
                            <a:lnTo>
                              <a:pt x="3" y="87"/>
                            </a:lnTo>
                            <a:lnTo>
                              <a:pt x="5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4"/>
                            </a:lnTo>
                            <a:lnTo>
                              <a:pt x="12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2" y="34"/>
                            </a:lnTo>
                            <a:lnTo>
                              <a:pt x="26" y="29"/>
                            </a:lnTo>
                            <a:lnTo>
                              <a:pt x="31" y="22"/>
                            </a:lnTo>
                            <a:lnTo>
                              <a:pt x="35" y="17"/>
                            </a:lnTo>
                            <a:lnTo>
                              <a:pt x="40" y="15"/>
                            </a:lnTo>
                            <a:lnTo>
                              <a:pt x="47" y="10"/>
                            </a:lnTo>
                            <a:lnTo>
                              <a:pt x="52" y="9"/>
                            </a:lnTo>
                            <a:lnTo>
                              <a:pt x="54" y="5"/>
                            </a:lnTo>
                            <a:lnTo>
                              <a:pt x="61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6" y="0"/>
                            </a:lnTo>
                            <a:lnTo>
                              <a:pt x="96" y="1"/>
                            </a:lnTo>
                            <a:lnTo>
                              <a:pt x="103" y="0"/>
                            </a:lnTo>
                            <a:lnTo>
                              <a:pt x="114" y="1"/>
                            </a:lnTo>
                            <a:lnTo>
                              <a:pt x="121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4" y="15"/>
                            </a:lnTo>
                            <a:lnTo>
                              <a:pt x="161" y="19"/>
                            </a:lnTo>
                            <a:lnTo>
                              <a:pt x="164" y="25"/>
                            </a:lnTo>
                            <a:lnTo>
                              <a:pt x="170" y="32"/>
                            </a:lnTo>
                            <a:lnTo>
                              <a:pt x="176" y="38"/>
                            </a:lnTo>
                            <a:lnTo>
                              <a:pt x="179" y="42"/>
                            </a:lnTo>
                            <a:lnTo>
                              <a:pt x="185" y="48"/>
                            </a:lnTo>
                            <a:lnTo>
                              <a:pt x="188" y="52"/>
                            </a:lnTo>
                            <a:lnTo>
                              <a:pt x="191" y="58"/>
                            </a:lnTo>
                            <a:lnTo>
                              <a:pt x="197" y="62"/>
                            </a:lnTo>
                            <a:lnTo>
                              <a:pt x="198" y="69"/>
                            </a:lnTo>
                            <a:lnTo>
                              <a:pt x="200" y="73"/>
                            </a:lnTo>
                            <a:lnTo>
                              <a:pt x="204" y="79"/>
                            </a:lnTo>
                            <a:lnTo>
                              <a:pt x="207" y="84"/>
                            </a:lnTo>
                            <a:lnTo>
                              <a:pt x="210" y="92"/>
                            </a:lnTo>
                            <a:lnTo>
                              <a:pt x="214" y="98"/>
                            </a:lnTo>
                            <a:lnTo>
                              <a:pt x="215" y="105"/>
                            </a:lnTo>
                            <a:lnTo>
                              <a:pt x="218" y="111"/>
                            </a:lnTo>
                            <a:lnTo>
                              <a:pt x="218" y="116"/>
                            </a:lnTo>
                            <a:lnTo>
                              <a:pt x="221" y="122"/>
                            </a:lnTo>
                            <a:lnTo>
                              <a:pt x="222" y="126"/>
                            </a:lnTo>
                            <a:lnTo>
                              <a:pt x="223" y="133"/>
                            </a:lnTo>
                            <a:lnTo>
                              <a:pt x="226" y="137"/>
                            </a:lnTo>
                            <a:lnTo>
                              <a:pt x="226" y="144"/>
                            </a:lnTo>
                            <a:lnTo>
                              <a:pt x="227" y="148"/>
                            </a:lnTo>
                            <a:lnTo>
                              <a:pt x="228" y="155"/>
                            </a:lnTo>
                            <a:lnTo>
                              <a:pt x="231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80" name="Shape 685"/>
                      <p:cNvSpPr/>
                      <p:nvPr/>
                    </p:nvSpPr>
                    <p:spPr>
                      <a:xfrm rot="-1080000">
                        <a:off x="5079" y="1821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385" name="Shape 686"/>
                  <p:cNvSpPr/>
                  <p:nvPr/>
                </p:nvSpPr>
                <p:spPr>
                  <a:xfrm>
                    <a:off x="1439" y="1871"/>
                    <a:ext cx="2207" cy="105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08" h="1056" extrusionOk="0">
                        <a:moveTo>
                          <a:pt x="0" y="1056"/>
                        </a:moveTo>
                        <a:lnTo>
                          <a:pt x="2208" y="672"/>
                        </a:lnTo>
                        <a:lnTo>
                          <a:pt x="2208" y="0"/>
                        </a:lnTo>
                        <a:lnTo>
                          <a:pt x="0" y="1056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Shape 687"/>
                  <p:cNvSpPr/>
                  <p:nvPr/>
                </p:nvSpPr>
                <p:spPr>
                  <a:xfrm>
                    <a:off x="859" y="1829"/>
                    <a:ext cx="2740" cy="111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09" h="1116" extrusionOk="0">
                        <a:moveTo>
                          <a:pt x="509" y="1104"/>
                        </a:moveTo>
                        <a:cubicBezTo>
                          <a:pt x="444" y="1082"/>
                          <a:pt x="486" y="1093"/>
                          <a:pt x="383" y="1086"/>
                        </a:cubicBezTo>
                        <a:cubicBezTo>
                          <a:pt x="277" y="1060"/>
                          <a:pt x="165" y="1059"/>
                          <a:pt x="59" y="1032"/>
                        </a:cubicBezTo>
                        <a:cubicBezTo>
                          <a:pt x="38" y="1000"/>
                          <a:pt x="29" y="959"/>
                          <a:pt x="11" y="924"/>
                        </a:cubicBezTo>
                        <a:cubicBezTo>
                          <a:pt x="2" y="877"/>
                          <a:pt x="0" y="845"/>
                          <a:pt x="35" y="810"/>
                        </a:cubicBezTo>
                        <a:cubicBezTo>
                          <a:pt x="54" y="753"/>
                          <a:pt x="78" y="756"/>
                          <a:pt x="131" y="738"/>
                        </a:cubicBezTo>
                        <a:cubicBezTo>
                          <a:pt x="184" y="685"/>
                          <a:pt x="234" y="681"/>
                          <a:pt x="299" y="648"/>
                        </a:cubicBezTo>
                        <a:cubicBezTo>
                          <a:pt x="308" y="644"/>
                          <a:pt x="314" y="634"/>
                          <a:pt x="323" y="630"/>
                        </a:cubicBezTo>
                        <a:cubicBezTo>
                          <a:pt x="334" y="625"/>
                          <a:pt x="347" y="627"/>
                          <a:pt x="359" y="624"/>
                        </a:cubicBezTo>
                        <a:cubicBezTo>
                          <a:pt x="484" y="589"/>
                          <a:pt x="386" y="608"/>
                          <a:pt x="467" y="594"/>
                        </a:cubicBezTo>
                        <a:cubicBezTo>
                          <a:pt x="511" y="561"/>
                          <a:pt x="573" y="547"/>
                          <a:pt x="623" y="528"/>
                        </a:cubicBezTo>
                        <a:cubicBezTo>
                          <a:pt x="705" y="497"/>
                          <a:pt x="814" y="458"/>
                          <a:pt x="899" y="444"/>
                        </a:cubicBezTo>
                        <a:cubicBezTo>
                          <a:pt x="964" y="419"/>
                          <a:pt x="1028" y="384"/>
                          <a:pt x="1097" y="372"/>
                        </a:cubicBezTo>
                        <a:cubicBezTo>
                          <a:pt x="1173" y="334"/>
                          <a:pt x="1264" y="332"/>
                          <a:pt x="1337" y="288"/>
                        </a:cubicBezTo>
                        <a:cubicBezTo>
                          <a:pt x="1381" y="262"/>
                          <a:pt x="1433" y="234"/>
                          <a:pt x="1475" y="204"/>
                        </a:cubicBezTo>
                        <a:cubicBezTo>
                          <a:pt x="1534" y="162"/>
                          <a:pt x="1580" y="102"/>
                          <a:pt x="1655" y="90"/>
                        </a:cubicBezTo>
                        <a:cubicBezTo>
                          <a:pt x="1729" y="34"/>
                          <a:pt x="1802" y="8"/>
                          <a:pt x="1895" y="0"/>
                        </a:cubicBezTo>
                        <a:cubicBezTo>
                          <a:pt x="2037" y="2"/>
                          <a:pt x="2179" y="2"/>
                          <a:pt x="2321" y="6"/>
                        </a:cubicBezTo>
                        <a:cubicBezTo>
                          <a:pt x="2355" y="7"/>
                          <a:pt x="2395" y="17"/>
                          <a:pt x="2429" y="24"/>
                        </a:cubicBezTo>
                        <a:cubicBezTo>
                          <a:pt x="2449" y="28"/>
                          <a:pt x="2489" y="42"/>
                          <a:pt x="2489" y="42"/>
                        </a:cubicBezTo>
                        <a:cubicBezTo>
                          <a:pt x="2508" y="98"/>
                          <a:pt x="2509" y="86"/>
                          <a:pt x="2495" y="168"/>
                        </a:cubicBezTo>
                        <a:cubicBezTo>
                          <a:pt x="2492" y="185"/>
                          <a:pt x="2476" y="189"/>
                          <a:pt x="2465" y="198"/>
                        </a:cubicBezTo>
                        <a:cubicBezTo>
                          <a:pt x="2424" y="232"/>
                          <a:pt x="2386" y="273"/>
                          <a:pt x="2333" y="282"/>
                        </a:cubicBezTo>
                        <a:cubicBezTo>
                          <a:pt x="2276" y="325"/>
                          <a:pt x="2347" y="277"/>
                          <a:pt x="2273" y="306"/>
                        </a:cubicBezTo>
                        <a:cubicBezTo>
                          <a:pt x="2214" y="329"/>
                          <a:pt x="2170" y="368"/>
                          <a:pt x="2111" y="390"/>
                        </a:cubicBezTo>
                        <a:cubicBezTo>
                          <a:pt x="2076" y="425"/>
                          <a:pt x="2032" y="442"/>
                          <a:pt x="1997" y="474"/>
                        </a:cubicBezTo>
                        <a:cubicBezTo>
                          <a:pt x="1957" y="510"/>
                          <a:pt x="1929" y="541"/>
                          <a:pt x="1877" y="558"/>
                        </a:cubicBezTo>
                        <a:cubicBezTo>
                          <a:pt x="1851" y="636"/>
                          <a:pt x="1782" y="648"/>
                          <a:pt x="1709" y="660"/>
                        </a:cubicBezTo>
                        <a:cubicBezTo>
                          <a:pt x="1693" y="666"/>
                          <a:pt x="1677" y="673"/>
                          <a:pt x="1661" y="678"/>
                        </a:cubicBezTo>
                        <a:cubicBezTo>
                          <a:pt x="1649" y="681"/>
                          <a:pt x="1637" y="681"/>
                          <a:pt x="1625" y="684"/>
                        </a:cubicBezTo>
                        <a:cubicBezTo>
                          <a:pt x="1523" y="715"/>
                          <a:pt x="1424" y="760"/>
                          <a:pt x="1319" y="786"/>
                        </a:cubicBezTo>
                        <a:cubicBezTo>
                          <a:pt x="1278" y="827"/>
                          <a:pt x="1226" y="843"/>
                          <a:pt x="1169" y="864"/>
                        </a:cubicBezTo>
                        <a:cubicBezTo>
                          <a:pt x="1148" y="872"/>
                          <a:pt x="1126" y="901"/>
                          <a:pt x="1103" y="912"/>
                        </a:cubicBezTo>
                        <a:cubicBezTo>
                          <a:pt x="1013" y="957"/>
                          <a:pt x="916" y="988"/>
                          <a:pt x="821" y="1020"/>
                        </a:cubicBezTo>
                        <a:cubicBezTo>
                          <a:pt x="754" y="1042"/>
                          <a:pt x="701" y="1065"/>
                          <a:pt x="629" y="1074"/>
                        </a:cubicBezTo>
                        <a:cubicBezTo>
                          <a:pt x="623" y="1076"/>
                          <a:pt x="617" y="1078"/>
                          <a:pt x="611" y="1080"/>
                        </a:cubicBezTo>
                        <a:cubicBezTo>
                          <a:pt x="528" y="1103"/>
                          <a:pt x="596" y="1081"/>
                          <a:pt x="527" y="1104"/>
                        </a:cubicBezTo>
                        <a:cubicBezTo>
                          <a:pt x="507" y="1111"/>
                          <a:pt x="509" y="1116"/>
                          <a:pt x="509" y="1104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9525" cap="flat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895" name="Shape 688"/>
                  <p:cNvGrpSpPr/>
                  <p:nvPr/>
                </p:nvGrpSpPr>
                <p:grpSpPr>
                  <a:xfrm>
                    <a:off x="2831" y="1679"/>
                    <a:ext cx="618" cy="407"/>
                    <a:chOff x="2831" y="1679"/>
                    <a:chExt cx="618" cy="407"/>
                  </a:xfrm>
                </p:grpSpPr>
                <p:sp>
                  <p:nvSpPr>
                    <p:cNvPr id="831" name="Shape 689"/>
                    <p:cNvSpPr/>
                    <p:nvPr/>
                  </p:nvSpPr>
                  <p:spPr>
                    <a:xfrm>
                      <a:off x="3086" y="1679"/>
                      <a:ext cx="128" cy="1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2" name="Shape 690"/>
                    <p:cNvSpPr/>
                    <p:nvPr/>
                  </p:nvSpPr>
                  <p:spPr>
                    <a:xfrm>
                      <a:off x="3093" y="1695"/>
                      <a:ext cx="111" cy="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3" name="Shape 691"/>
                    <p:cNvSpPr/>
                    <p:nvPr/>
                  </p:nvSpPr>
                  <p:spPr>
                    <a:xfrm rot="480000" flipH="1">
                      <a:off x="3124" y="1765"/>
                      <a:ext cx="45" cy="77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28" name="Shape 692"/>
                    <p:cNvGrpSpPr/>
                    <p:nvPr/>
                  </p:nvGrpSpPr>
                  <p:grpSpPr>
                    <a:xfrm>
                      <a:off x="2831" y="1742"/>
                      <a:ext cx="137" cy="159"/>
                      <a:chOff x="4493" y="736"/>
                      <a:chExt cx="276" cy="356"/>
                    </a:xfrm>
                  </p:grpSpPr>
                  <p:sp>
                    <p:nvSpPr>
                      <p:cNvPr id="871" name="Shape 693"/>
                      <p:cNvSpPr/>
                      <p:nvPr/>
                    </p:nvSpPr>
                    <p:spPr>
                      <a:xfrm>
                        <a:off x="4493" y="73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72" name="Shape 694"/>
                      <p:cNvSpPr/>
                      <p:nvPr/>
                    </p:nvSpPr>
                    <p:spPr>
                      <a:xfrm>
                        <a:off x="4515" y="778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73" name="Shape 695"/>
                      <p:cNvSpPr/>
                      <p:nvPr/>
                    </p:nvSpPr>
                    <p:spPr>
                      <a:xfrm rot="-2159999">
                        <a:off x="4633" y="917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4" name="Shape 696"/>
                    <p:cNvGrpSpPr/>
                    <p:nvPr/>
                  </p:nvGrpSpPr>
                  <p:grpSpPr>
                    <a:xfrm>
                      <a:off x="2960" y="1693"/>
                      <a:ext cx="128" cy="166"/>
                      <a:chOff x="4750" y="625"/>
                      <a:chExt cx="258" cy="373"/>
                    </a:xfrm>
                  </p:grpSpPr>
                  <p:sp>
                    <p:nvSpPr>
                      <p:cNvPr id="868" name="Shape 697"/>
                      <p:cNvSpPr/>
                      <p:nvPr/>
                    </p:nvSpPr>
                    <p:spPr>
                      <a:xfrm>
                        <a:off x="4750" y="62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9" name="Shape 698"/>
                      <p:cNvSpPr/>
                      <p:nvPr/>
                    </p:nvSpPr>
                    <p:spPr>
                      <a:xfrm>
                        <a:off x="4761" y="663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70" name="Shape 699"/>
                      <p:cNvSpPr/>
                      <p:nvPr/>
                    </p:nvSpPr>
                    <p:spPr>
                      <a:xfrm rot="480000" flipH="1">
                        <a:off x="4846" y="81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36" name="Shape 700"/>
                    <p:cNvGrpSpPr/>
                    <p:nvPr/>
                  </p:nvGrpSpPr>
                  <p:grpSpPr>
                    <a:xfrm>
                      <a:off x="3009" y="1801"/>
                      <a:ext cx="129" cy="162"/>
                      <a:chOff x="4813" y="871"/>
                      <a:chExt cx="257" cy="364"/>
                    </a:xfrm>
                  </p:grpSpPr>
                  <p:sp>
                    <p:nvSpPr>
                      <p:cNvPr id="865" name="Shape 701"/>
                      <p:cNvSpPr/>
                      <p:nvPr/>
                    </p:nvSpPr>
                    <p:spPr>
                      <a:xfrm>
                        <a:off x="4813" y="87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6" name="Shape 702"/>
                      <p:cNvSpPr/>
                      <p:nvPr/>
                    </p:nvSpPr>
                    <p:spPr>
                      <a:xfrm>
                        <a:off x="4834" y="914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7" name="Shape 703"/>
                      <p:cNvSpPr/>
                      <p:nvPr/>
                    </p:nvSpPr>
                    <p:spPr>
                      <a:xfrm rot="-1679999">
                        <a:off x="4931" y="105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37" name="Shape 704"/>
                    <p:cNvSpPr/>
                    <p:nvPr/>
                  </p:nvSpPr>
                  <p:spPr>
                    <a:xfrm>
                      <a:off x="2897" y="1862"/>
                      <a:ext cx="133" cy="1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8" name="Shape 705"/>
                    <p:cNvSpPr/>
                    <p:nvPr/>
                  </p:nvSpPr>
                  <p:spPr>
                    <a:xfrm>
                      <a:off x="2909" y="1880"/>
                      <a:ext cx="120" cy="11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39" name="Shape 706"/>
                    <p:cNvSpPr/>
                    <p:nvPr/>
                  </p:nvSpPr>
                  <p:spPr>
                    <a:xfrm rot="-1920000">
                      <a:off x="2963" y="1943"/>
                      <a:ext cx="44" cy="7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40" name="Shape 707"/>
                    <p:cNvSpPr/>
                    <p:nvPr/>
                  </p:nvSpPr>
                  <p:spPr>
                    <a:xfrm>
                      <a:off x="3060" y="1798"/>
                      <a:ext cx="127" cy="16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41" name="Shape 708"/>
                    <p:cNvSpPr/>
                    <p:nvPr/>
                  </p:nvSpPr>
                  <p:spPr>
                    <a:xfrm>
                      <a:off x="3070" y="1819"/>
                      <a:ext cx="116" cy="11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37" name="Shape 709"/>
                    <p:cNvGrpSpPr/>
                    <p:nvPr/>
                  </p:nvGrpSpPr>
                  <p:grpSpPr>
                    <a:xfrm>
                      <a:off x="3277" y="1752"/>
                      <a:ext cx="126" cy="166"/>
                      <a:chOff x="5383" y="755"/>
                      <a:chExt cx="254" cy="373"/>
                    </a:xfrm>
                  </p:grpSpPr>
                  <p:sp>
                    <p:nvSpPr>
                      <p:cNvPr id="862" name="Shape 710"/>
                      <p:cNvSpPr/>
                      <p:nvPr/>
                    </p:nvSpPr>
                    <p:spPr>
                      <a:xfrm>
                        <a:off x="5383" y="755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3" name="Shape 711"/>
                      <p:cNvSpPr/>
                      <p:nvPr/>
                    </p:nvSpPr>
                    <p:spPr>
                      <a:xfrm>
                        <a:off x="5390" y="794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4" name="Shape 712"/>
                      <p:cNvSpPr/>
                      <p:nvPr/>
                    </p:nvSpPr>
                    <p:spPr>
                      <a:xfrm rot="719999" flipH="1">
                        <a:off x="5467" y="948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43" name="Shape 713"/>
                    <p:cNvSpPr/>
                    <p:nvPr/>
                  </p:nvSpPr>
                  <p:spPr>
                    <a:xfrm rot="-1080000">
                      <a:off x="3106" y="1885"/>
                      <a:ext cx="45" cy="77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40" name="Shape 714"/>
                    <p:cNvGrpSpPr/>
                    <p:nvPr/>
                  </p:nvGrpSpPr>
                  <p:grpSpPr>
                    <a:xfrm>
                      <a:off x="3320" y="1860"/>
                      <a:ext cx="129" cy="164"/>
                      <a:chOff x="5450" y="1002"/>
                      <a:chExt cx="257" cy="366"/>
                    </a:xfrm>
                  </p:grpSpPr>
                  <p:sp>
                    <p:nvSpPr>
                      <p:cNvPr id="859" name="Shape 715"/>
                      <p:cNvSpPr/>
                      <p:nvPr/>
                    </p:nvSpPr>
                    <p:spPr>
                      <a:xfrm>
                        <a:off x="5452" y="1002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0" name="Shape 716"/>
                      <p:cNvSpPr/>
                      <p:nvPr/>
                    </p:nvSpPr>
                    <p:spPr>
                      <a:xfrm>
                        <a:off x="5450" y="1043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61" name="Shape 717"/>
                      <p:cNvSpPr/>
                      <p:nvPr/>
                    </p:nvSpPr>
                    <p:spPr>
                      <a:xfrm rot="1559999" flipH="1">
                        <a:off x="5503" y="1190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41" name="Shape 718"/>
                    <p:cNvGrpSpPr/>
                    <p:nvPr/>
                  </p:nvGrpSpPr>
                  <p:grpSpPr>
                    <a:xfrm>
                      <a:off x="3023" y="1875"/>
                      <a:ext cx="132" cy="160"/>
                      <a:chOff x="4877" y="1032"/>
                      <a:chExt cx="265" cy="358"/>
                    </a:xfrm>
                  </p:grpSpPr>
                  <p:sp>
                    <p:nvSpPr>
                      <p:cNvPr id="856" name="Shape 719"/>
                      <p:cNvSpPr/>
                      <p:nvPr/>
                    </p:nvSpPr>
                    <p:spPr>
                      <a:xfrm>
                        <a:off x="4877" y="1032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7" name="Shape 720"/>
                      <p:cNvSpPr/>
                      <p:nvPr/>
                    </p:nvSpPr>
                    <p:spPr>
                      <a:xfrm>
                        <a:off x="4897" y="1073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8" name="Shape 721"/>
                      <p:cNvSpPr/>
                      <p:nvPr/>
                    </p:nvSpPr>
                    <p:spPr>
                      <a:xfrm rot="-1919999">
                        <a:off x="5005" y="1216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46" name="Shape 722"/>
                    <p:cNvSpPr/>
                    <p:nvPr/>
                  </p:nvSpPr>
                  <p:spPr>
                    <a:xfrm>
                      <a:off x="3088" y="1837"/>
                      <a:ext cx="77" cy="5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47" name="Shape 723"/>
                    <p:cNvSpPr/>
                    <p:nvPr/>
                  </p:nvSpPr>
                  <p:spPr>
                    <a:xfrm>
                      <a:off x="2932" y="1902"/>
                      <a:ext cx="89" cy="3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69" name="Shape 724"/>
                    <p:cNvGrpSpPr/>
                    <p:nvPr/>
                  </p:nvGrpSpPr>
                  <p:grpSpPr>
                    <a:xfrm>
                      <a:off x="3185" y="1812"/>
                      <a:ext cx="127" cy="165"/>
                      <a:chOff x="5199" y="892"/>
                      <a:chExt cx="255" cy="372"/>
                    </a:xfrm>
                  </p:grpSpPr>
                  <p:sp>
                    <p:nvSpPr>
                      <p:cNvPr id="853" name="Shape 725"/>
                      <p:cNvSpPr/>
                      <p:nvPr/>
                    </p:nvSpPr>
                    <p:spPr>
                      <a:xfrm>
                        <a:off x="5199" y="892"/>
                        <a:ext cx="255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3" extrusionOk="0">
                            <a:moveTo>
                              <a:pt x="118" y="338"/>
                            </a:moveTo>
                            <a:lnTo>
                              <a:pt x="107" y="332"/>
                            </a:lnTo>
                            <a:lnTo>
                              <a:pt x="101" y="328"/>
                            </a:lnTo>
                            <a:lnTo>
                              <a:pt x="98" y="321"/>
                            </a:lnTo>
                            <a:lnTo>
                              <a:pt x="95" y="314"/>
                            </a:lnTo>
                            <a:lnTo>
                              <a:pt x="89" y="307"/>
                            </a:lnTo>
                            <a:lnTo>
                              <a:pt x="86" y="300"/>
                            </a:lnTo>
                            <a:lnTo>
                              <a:pt x="77" y="292"/>
                            </a:lnTo>
                            <a:lnTo>
                              <a:pt x="71" y="282"/>
                            </a:lnTo>
                            <a:lnTo>
                              <a:pt x="63" y="273"/>
                            </a:lnTo>
                            <a:lnTo>
                              <a:pt x="56" y="269"/>
                            </a:lnTo>
                            <a:lnTo>
                              <a:pt x="51" y="262"/>
                            </a:lnTo>
                            <a:lnTo>
                              <a:pt x="48" y="258"/>
                            </a:lnTo>
                            <a:lnTo>
                              <a:pt x="42" y="251"/>
                            </a:lnTo>
                            <a:lnTo>
                              <a:pt x="39" y="247"/>
                            </a:lnTo>
                            <a:lnTo>
                              <a:pt x="30" y="241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20"/>
                            </a:lnTo>
                            <a:lnTo>
                              <a:pt x="9" y="213"/>
                            </a:lnTo>
                            <a:lnTo>
                              <a:pt x="6" y="206"/>
                            </a:lnTo>
                            <a:lnTo>
                              <a:pt x="3" y="202"/>
                            </a:lnTo>
                            <a:lnTo>
                              <a:pt x="2" y="195"/>
                            </a:lnTo>
                            <a:lnTo>
                              <a:pt x="1" y="189"/>
                            </a:lnTo>
                            <a:lnTo>
                              <a:pt x="1" y="183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0" y="158"/>
                            </a:lnTo>
                            <a:lnTo>
                              <a:pt x="0" y="154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9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9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5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7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4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3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100"/>
                            </a:lnTo>
                            <a:lnTo>
                              <a:pt x="246" y="109"/>
                            </a:lnTo>
                            <a:lnTo>
                              <a:pt x="247" y="119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8"/>
                            </a:lnTo>
                            <a:lnTo>
                              <a:pt x="252" y="155"/>
                            </a:lnTo>
                            <a:lnTo>
                              <a:pt x="252" y="159"/>
                            </a:lnTo>
                            <a:lnTo>
                              <a:pt x="253" y="167"/>
                            </a:lnTo>
                            <a:lnTo>
                              <a:pt x="255" y="174"/>
                            </a:lnTo>
                            <a:lnTo>
                              <a:pt x="253" y="181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3"/>
                            </a:lnTo>
                            <a:lnTo>
                              <a:pt x="244" y="232"/>
                            </a:lnTo>
                            <a:lnTo>
                              <a:pt x="242" y="240"/>
                            </a:lnTo>
                            <a:lnTo>
                              <a:pt x="240" y="245"/>
                            </a:lnTo>
                            <a:lnTo>
                              <a:pt x="238" y="255"/>
                            </a:lnTo>
                            <a:lnTo>
                              <a:pt x="235" y="265"/>
                            </a:lnTo>
                            <a:lnTo>
                              <a:pt x="233" y="272"/>
                            </a:lnTo>
                            <a:lnTo>
                              <a:pt x="232" y="279"/>
                            </a:lnTo>
                            <a:lnTo>
                              <a:pt x="228" y="292"/>
                            </a:lnTo>
                            <a:lnTo>
                              <a:pt x="227" y="299"/>
                            </a:lnTo>
                            <a:lnTo>
                              <a:pt x="225" y="307"/>
                            </a:lnTo>
                            <a:lnTo>
                              <a:pt x="221" y="315"/>
                            </a:lnTo>
                            <a:lnTo>
                              <a:pt x="219" y="319"/>
                            </a:lnTo>
                            <a:lnTo>
                              <a:pt x="217" y="327"/>
                            </a:lnTo>
                            <a:lnTo>
                              <a:pt x="215" y="332"/>
                            </a:lnTo>
                            <a:lnTo>
                              <a:pt x="211" y="340"/>
                            </a:lnTo>
                            <a:lnTo>
                              <a:pt x="209" y="344"/>
                            </a:lnTo>
                            <a:lnTo>
                              <a:pt x="204" y="347"/>
                            </a:lnTo>
                            <a:lnTo>
                              <a:pt x="198" y="355"/>
                            </a:lnTo>
                            <a:lnTo>
                              <a:pt x="193" y="358"/>
                            </a:lnTo>
                            <a:lnTo>
                              <a:pt x="186" y="363"/>
                            </a:lnTo>
                            <a:lnTo>
                              <a:pt x="182" y="366"/>
                            </a:lnTo>
                            <a:lnTo>
                              <a:pt x="174" y="367"/>
                            </a:lnTo>
                            <a:lnTo>
                              <a:pt x="167" y="371"/>
                            </a:lnTo>
                            <a:lnTo>
                              <a:pt x="160" y="371"/>
                            </a:lnTo>
                            <a:lnTo>
                              <a:pt x="152" y="372"/>
                            </a:lnTo>
                            <a:lnTo>
                              <a:pt x="144" y="365"/>
                            </a:lnTo>
                            <a:lnTo>
                              <a:pt x="140" y="358"/>
                            </a:lnTo>
                            <a:lnTo>
                              <a:pt x="135" y="352"/>
                            </a:lnTo>
                            <a:lnTo>
                              <a:pt x="131" y="347"/>
                            </a:lnTo>
                            <a:lnTo>
                              <a:pt x="118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4" name="Shape 726"/>
                      <p:cNvSpPr/>
                      <p:nvPr/>
                    </p:nvSpPr>
                    <p:spPr>
                      <a:xfrm>
                        <a:off x="5220" y="932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5" name="Shape 727"/>
                      <p:cNvSpPr/>
                      <p:nvPr/>
                    </p:nvSpPr>
                    <p:spPr>
                      <a:xfrm rot="-1079999">
                        <a:off x="5292" y="1084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0" name="Shape 728"/>
                    <p:cNvGrpSpPr/>
                    <p:nvPr/>
                  </p:nvGrpSpPr>
                  <p:grpSpPr>
                    <a:xfrm>
                      <a:off x="3152" y="1921"/>
                      <a:ext cx="127" cy="165"/>
                      <a:chOff x="5134" y="1139"/>
                      <a:chExt cx="256" cy="372"/>
                    </a:xfrm>
                  </p:grpSpPr>
                  <p:sp>
                    <p:nvSpPr>
                      <p:cNvPr id="850" name="Shape 729"/>
                      <p:cNvSpPr/>
                      <p:nvPr/>
                    </p:nvSpPr>
                    <p:spPr>
                      <a:xfrm>
                        <a:off x="5134" y="1139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1" name="Shape 730"/>
                      <p:cNvSpPr/>
                      <p:nvPr/>
                    </p:nvSpPr>
                    <p:spPr>
                      <a:xfrm>
                        <a:off x="5138" y="1177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52" name="Shape 731"/>
                      <p:cNvSpPr/>
                      <p:nvPr/>
                    </p:nvSpPr>
                    <p:spPr>
                      <a:xfrm rot="1080000" flipH="1">
                        <a:off x="5207" y="1332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171" name="Shape 732"/>
                  <p:cNvGrpSpPr/>
                  <p:nvPr/>
                </p:nvGrpSpPr>
                <p:grpSpPr>
                  <a:xfrm>
                    <a:off x="2495" y="1750"/>
                    <a:ext cx="605" cy="407"/>
                    <a:chOff x="3404" y="586"/>
                    <a:chExt cx="1214" cy="916"/>
                  </a:xfrm>
                </p:grpSpPr>
                <p:sp>
                  <p:nvSpPr>
                    <p:cNvPr id="788" name="Shape 733"/>
                    <p:cNvSpPr/>
                    <p:nvPr/>
                  </p:nvSpPr>
                  <p:spPr>
                    <a:xfrm>
                      <a:off x="3913" y="586"/>
                      <a:ext cx="257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89" name="Shape 734"/>
                    <p:cNvSpPr/>
                    <p:nvPr/>
                  </p:nvSpPr>
                  <p:spPr>
                    <a:xfrm>
                      <a:off x="3927" y="623"/>
                      <a:ext cx="222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0" name="Shape 735"/>
                    <p:cNvSpPr/>
                    <p:nvPr/>
                  </p:nvSpPr>
                  <p:spPr>
                    <a:xfrm rot="480000" flipH="1">
                      <a:off x="3987" y="777"/>
                      <a:ext cx="90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77" name="Shape 736"/>
                    <p:cNvGrpSpPr/>
                    <p:nvPr/>
                  </p:nvGrpSpPr>
                  <p:grpSpPr>
                    <a:xfrm>
                      <a:off x="3404" y="726"/>
                      <a:ext cx="276" cy="357"/>
                      <a:chOff x="3404" y="726"/>
                      <a:chExt cx="276" cy="357"/>
                    </a:xfrm>
                  </p:grpSpPr>
                  <p:sp>
                    <p:nvSpPr>
                      <p:cNvPr id="828" name="Shape 737"/>
                      <p:cNvSpPr/>
                      <p:nvPr/>
                    </p:nvSpPr>
                    <p:spPr>
                      <a:xfrm>
                        <a:off x="3404" y="72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9" name="Shape 738"/>
                      <p:cNvSpPr/>
                      <p:nvPr/>
                    </p:nvSpPr>
                    <p:spPr>
                      <a:xfrm>
                        <a:off x="3425" y="769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30" name="Shape 739"/>
                      <p:cNvSpPr/>
                      <p:nvPr/>
                    </p:nvSpPr>
                    <p:spPr>
                      <a:xfrm rot="-2159999">
                        <a:off x="3543" y="908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79" name="Shape 740"/>
                    <p:cNvGrpSpPr/>
                    <p:nvPr/>
                  </p:nvGrpSpPr>
                  <p:grpSpPr>
                    <a:xfrm>
                      <a:off x="3661" y="615"/>
                      <a:ext cx="258" cy="373"/>
                      <a:chOff x="3661" y="615"/>
                      <a:chExt cx="258" cy="373"/>
                    </a:xfrm>
                  </p:grpSpPr>
                  <p:sp>
                    <p:nvSpPr>
                      <p:cNvPr id="825" name="Shape 741"/>
                      <p:cNvSpPr/>
                      <p:nvPr/>
                    </p:nvSpPr>
                    <p:spPr>
                      <a:xfrm>
                        <a:off x="3661" y="61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6" name="Shape 742"/>
                      <p:cNvSpPr/>
                      <p:nvPr/>
                    </p:nvSpPr>
                    <p:spPr>
                      <a:xfrm>
                        <a:off x="3672" y="655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7" name="Shape 743"/>
                      <p:cNvSpPr/>
                      <p:nvPr/>
                    </p:nvSpPr>
                    <p:spPr>
                      <a:xfrm rot="480000" flipH="1">
                        <a:off x="3757" y="80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80" name="Shape 744"/>
                    <p:cNvGrpSpPr/>
                    <p:nvPr/>
                  </p:nvGrpSpPr>
                  <p:grpSpPr>
                    <a:xfrm>
                      <a:off x="3725" y="861"/>
                      <a:ext cx="256" cy="364"/>
                      <a:chOff x="3725" y="861"/>
                      <a:chExt cx="256" cy="364"/>
                    </a:xfrm>
                  </p:grpSpPr>
                  <p:sp>
                    <p:nvSpPr>
                      <p:cNvPr id="822" name="Shape 745"/>
                      <p:cNvSpPr/>
                      <p:nvPr/>
                    </p:nvSpPr>
                    <p:spPr>
                      <a:xfrm>
                        <a:off x="3725" y="86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3" name="Shape 746"/>
                      <p:cNvSpPr/>
                      <p:nvPr/>
                    </p:nvSpPr>
                    <p:spPr>
                      <a:xfrm>
                        <a:off x="3745" y="905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4" name="Shape 747"/>
                      <p:cNvSpPr/>
                      <p:nvPr/>
                    </p:nvSpPr>
                    <p:spPr>
                      <a:xfrm rot="-1679999">
                        <a:off x="3842" y="104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94" name="Shape 748"/>
                    <p:cNvSpPr/>
                    <p:nvPr/>
                  </p:nvSpPr>
                  <p:spPr>
                    <a:xfrm>
                      <a:off x="3536" y="996"/>
                      <a:ext cx="267" cy="3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5" name="Shape 749"/>
                    <p:cNvSpPr/>
                    <p:nvPr/>
                  </p:nvSpPr>
                  <p:spPr>
                    <a:xfrm>
                      <a:off x="3558" y="1038"/>
                      <a:ext cx="24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6" name="Shape 750"/>
                    <p:cNvSpPr/>
                    <p:nvPr/>
                  </p:nvSpPr>
                  <p:spPr>
                    <a:xfrm rot="-1920000">
                      <a:off x="3666" y="1178"/>
                      <a:ext cx="89" cy="175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7" name="Shape 751"/>
                    <p:cNvSpPr/>
                    <p:nvPr/>
                  </p:nvSpPr>
                  <p:spPr>
                    <a:xfrm>
                      <a:off x="3859" y="855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8" name="Shape 752"/>
                    <p:cNvSpPr/>
                    <p:nvPr/>
                  </p:nvSpPr>
                  <p:spPr>
                    <a:xfrm>
                      <a:off x="3879" y="897"/>
                      <a:ext cx="233" cy="2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83" name="Shape 753"/>
                    <p:cNvGrpSpPr/>
                    <p:nvPr/>
                  </p:nvGrpSpPr>
                  <p:grpSpPr>
                    <a:xfrm>
                      <a:off x="4293" y="746"/>
                      <a:ext cx="254" cy="373"/>
                      <a:chOff x="4293" y="746"/>
                      <a:chExt cx="254" cy="373"/>
                    </a:xfrm>
                  </p:grpSpPr>
                  <p:sp>
                    <p:nvSpPr>
                      <p:cNvPr id="819" name="Shape 754"/>
                      <p:cNvSpPr/>
                      <p:nvPr/>
                    </p:nvSpPr>
                    <p:spPr>
                      <a:xfrm>
                        <a:off x="4293" y="746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0" name="Shape 755"/>
                      <p:cNvSpPr/>
                      <p:nvPr/>
                    </p:nvSpPr>
                    <p:spPr>
                      <a:xfrm>
                        <a:off x="4302" y="786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21" name="Shape 756"/>
                      <p:cNvSpPr/>
                      <p:nvPr/>
                    </p:nvSpPr>
                    <p:spPr>
                      <a:xfrm rot="719999" flipH="1">
                        <a:off x="4378" y="939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00" name="Shape 757"/>
                    <p:cNvSpPr/>
                    <p:nvPr/>
                  </p:nvSpPr>
                  <p:spPr>
                    <a:xfrm rot="-1079999">
                      <a:off x="3953" y="1048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184" name="Shape 758"/>
                    <p:cNvGrpSpPr/>
                    <p:nvPr/>
                  </p:nvGrpSpPr>
                  <p:grpSpPr>
                    <a:xfrm>
                      <a:off x="4361" y="993"/>
                      <a:ext cx="257" cy="366"/>
                      <a:chOff x="4361" y="993"/>
                      <a:chExt cx="257" cy="366"/>
                    </a:xfrm>
                  </p:grpSpPr>
                  <p:sp>
                    <p:nvSpPr>
                      <p:cNvPr id="816" name="Shape 759"/>
                      <p:cNvSpPr/>
                      <p:nvPr/>
                    </p:nvSpPr>
                    <p:spPr>
                      <a:xfrm>
                        <a:off x="4363" y="993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7" name="Shape 760"/>
                      <p:cNvSpPr/>
                      <p:nvPr/>
                    </p:nvSpPr>
                    <p:spPr>
                      <a:xfrm>
                        <a:off x="4361" y="1035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8" name="Shape 761"/>
                      <p:cNvSpPr/>
                      <p:nvPr/>
                    </p:nvSpPr>
                    <p:spPr>
                      <a:xfrm rot="1559999" flipH="1">
                        <a:off x="4414" y="1182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10" name="Shape 762"/>
                    <p:cNvGrpSpPr/>
                    <p:nvPr/>
                  </p:nvGrpSpPr>
                  <p:grpSpPr>
                    <a:xfrm>
                      <a:off x="3788" y="1023"/>
                      <a:ext cx="265" cy="359"/>
                      <a:chOff x="3788" y="1023"/>
                      <a:chExt cx="265" cy="359"/>
                    </a:xfrm>
                  </p:grpSpPr>
                  <p:sp>
                    <p:nvSpPr>
                      <p:cNvPr id="813" name="Shape 763"/>
                      <p:cNvSpPr/>
                      <p:nvPr/>
                    </p:nvSpPr>
                    <p:spPr>
                      <a:xfrm>
                        <a:off x="3788" y="1023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4" name="Shape 764"/>
                      <p:cNvSpPr/>
                      <p:nvPr/>
                    </p:nvSpPr>
                    <p:spPr>
                      <a:xfrm>
                        <a:off x="3808" y="1064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5" name="Shape 765"/>
                      <p:cNvSpPr/>
                      <p:nvPr/>
                    </p:nvSpPr>
                    <p:spPr>
                      <a:xfrm rot="-1919999">
                        <a:off x="3917" y="1208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803" name="Shape 766"/>
                    <p:cNvSpPr/>
                    <p:nvPr/>
                  </p:nvSpPr>
                  <p:spPr>
                    <a:xfrm>
                      <a:off x="3918" y="939"/>
                      <a:ext cx="156" cy="1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4" name="Shape 767"/>
                    <p:cNvSpPr/>
                    <p:nvPr/>
                  </p:nvSpPr>
                  <p:spPr>
                    <a:xfrm>
                      <a:off x="3606" y="1085"/>
                      <a:ext cx="176" cy="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54" name="Shape 768"/>
                    <p:cNvGrpSpPr/>
                    <p:nvPr/>
                  </p:nvGrpSpPr>
                  <p:grpSpPr>
                    <a:xfrm>
                      <a:off x="4109" y="882"/>
                      <a:ext cx="255" cy="371"/>
                      <a:chOff x="4109" y="882"/>
                      <a:chExt cx="255" cy="371"/>
                    </a:xfrm>
                  </p:grpSpPr>
                  <p:sp>
                    <p:nvSpPr>
                      <p:cNvPr id="810" name="Shape 769"/>
                      <p:cNvSpPr/>
                      <p:nvPr/>
                    </p:nvSpPr>
                    <p:spPr>
                      <a:xfrm>
                        <a:off x="4109" y="882"/>
                        <a:ext cx="255" cy="3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1" name="Shape 770"/>
                      <p:cNvSpPr/>
                      <p:nvPr/>
                    </p:nvSpPr>
                    <p:spPr>
                      <a:xfrm>
                        <a:off x="4131" y="923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12" name="Shape 771"/>
                      <p:cNvSpPr/>
                      <p:nvPr/>
                    </p:nvSpPr>
                    <p:spPr>
                      <a:xfrm rot="-1079999">
                        <a:off x="4203" y="1075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297" name="Shape 772"/>
                    <p:cNvGrpSpPr/>
                    <p:nvPr/>
                  </p:nvGrpSpPr>
                  <p:grpSpPr>
                    <a:xfrm>
                      <a:off x="4045" y="1130"/>
                      <a:ext cx="256" cy="372"/>
                      <a:chOff x="4045" y="1130"/>
                      <a:chExt cx="256" cy="372"/>
                    </a:xfrm>
                  </p:grpSpPr>
                  <p:sp>
                    <p:nvSpPr>
                      <p:cNvPr id="807" name="Shape 773"/>
                      <p:cNvSpPr/>
                      <p:nvPr/>
                    </p:nvSpPr>
                    <p:spPr>
                      <a:xfrm>
                        <a:off x="4045" y="1130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08" name="Shape 774"/>
                      <p:cNvSpPr/>
                      <p:nvPr/>
                    </p:nvSpPr>
                    <p:spPr>
                      <a:xfrm>
                        <a:off x="4050" y="1168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809" name="Shape 775"/>
                      <p:cNvSpPr/>
                      <p:nvPr/>
                    </p:nvSpPr>
                    <p:spPr>
                      <a:xfrm rot="1080000" flipH="1">
                        <a:off x="4117" y="1323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303" name="Shape 776"/>
                  <p:cNvGrpSpPr/>
                  <p:nvPr/>
                </p:nvGrpSpPr>
                <p:grpSpPr>
                  <a:xfrm>
                    <a:off x="3037" y="1744"/>
                    <a:ext cx="595" cy="405"/>
                    <a:chOff x="2595" y="1565"/>
                    <a:chExt cx="725" cy="503"/>
                  </a:xfrm>
                </p:grpSpPr>
                <p:sp>
                  <p:nvSpPr>
                    <p:cNvPr id="745" name="Shape 777"/>
                    <p:cNvSpPr/>
                    <p:nvPr/>
                  </p:nvSpPr>
                  <p:spPr>
                    <a:xfrm>
                      <a:off x="2856" y="1565"/>
                      <a:ext cx="157" cy="20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9" h="375" extrusionOk="0">
                          <a:moveTo>
                            <a:pt x="85" y="334"/>
                          </a:moveTo>
                          <a:lnTo>
                            <a:pt x="76" y="327"/>
                          </a:lnTo>
                          <a:lnTo>
                            <a:pt x="71" y="322"/>
                          </a:lnTo>
                          <a:lnTo>
                            <a:pt x="70" y="314"/>
                          </a:lnTo>
                          <a:lnTo>
                            <a:pt x="68" y="307"/>
                          </a:lnTo>
                          <a:lnTo>
                            <a:pt x="63" y="300"/>
                          </a:lnTo>
                          <a:lnTo>
                            <a:pt x="61" y="292"/>
                          </a:lnTo>
                          <a:lnTo>
                            <a:pt x="55" y="282"/>
                          </a:lnTo>
                          <a:lnTo>
                            <a:pt x="50" y="272"/>
                          </a:lnTo>
                          <a:lnTo>
                            <a:pt x="44" y="262"/>
                          </a:lnTo>
                          <a:lnTo>
                            <a:pt x="38" y="256"/>
                          </a:lnTo>
                          <a:lnTo>
                            <a:pt x="34" y="250"/>
                          </a:lnTo>
                          <a:lnTo>
                            <a:pt x="33" y="244"/>
                          </a:lnTo>
                          <a:lnTo>
                            <a:pt x="28" y="237"/>
                          </a:lnTo>
                          <a:lnTo>
                            <a:pt x="25" y="232"/>
                          </a:lnTo>
                          <a:lnTo>
                            <a:pt x="19" y="224"/>
                          </a:lnTo>
                          <a:lnTo>
                            <a:pt x="14" y="216"/>
                          </a:lnTo>
                          <a:lnTo>
                            <a:pt x="12" y="210"/>
                          </a:lnTo>
                          <a:lnTo>
                            <a:pt x="8" y="202"/>
                          </a:lnTo>
                          <a:lnTo>
                            <a:pt x="3" y="194"/>
                          </a:lnTo>
                          <a:lnTo>
                            <a:pt x="2" y="187"/>
                          </a:lnTo>
                          <a:lnTo>
                            <a:pt x="0" y="182"/>
                          </a:lnTo>
                          <a:lnTo>
                            <a:pt x="0" y="175"/>
                          </a:lnTo>
                          <a:lnTo>
                            <a:pt x="1" y="170"/>
                          </a:lnTo>
                          <a:lnTo>
                            <a:pt x="1" y="163"/>
                          </a:lnTo>
                          <a:lnTo>
                            <a:pt x="1" y="158"/>
                          </a:lnTo>
                          <a:lnTo>
                            <a:pt x="2" y="151"/>
                          </a:lnTo>
                          <a:lnTo>
                            <a:pt x="3" y="146"/>
                          </a:lnTo>
                          <a:lnTo>
                            <a:pt x="5" y="139"/>
                          </a:lnTo>
                          <a:lnTo>
                            <a:pt x="6" y="134"/>
                          </a:lnTo>
                          <a:lnTo>
                            <a:pt x="12" y="125"/>
                          </a:lnTo>
                          <a:lnTo>
                            <a:pt x="12" y="115"/>
                          </a:lnTo>
                          <a:lnTo>
                            <a:pt x="15" y="111"/>
                          </a:lnTo>
                          <a:lnTo>
                            <a:pt x="18" y="104"/>
                          </a:lnTo>
                          <a:lnTo>
                            <a:pt x="22" y="99"/>
                          </a:lnTo>
                          <a:lnTo>
                            <a:pt x="24" y="92"/>
                          </a:lnTo>
                          <a:lnTo>
                            <a:pt x="27" y="87"/>
                          </a:lnTo>
                          <a:lnTo>
                            <a:pt x="33" y="78"/>
                          </a:lnTo>
                          <a:lnTo>
                            <a:pt x="37" y="71"/>
                          </a:lnTo>
                          <a:lnTo>
                            <a:pt x="39" y="63"/>
                          </a:lnTo>
                          <a:lnTo>
                            <a:pt x="44" y="57"/>
                          </a:lnTo>
                          <a:lnTo>
                            <a:pt x="48" y="52"/>
                          </a:lnTo>
                          <a:lnTo>
                            <a:pt x="51" y="46"/>
                          </a:lnTo>
                          <a:lnTo>
                            <a:pt x="53" y="41"/>
                          </a:lnTo>
                          <a:lnTo>
                            <a:pt x="59" y="34"/>
                          </a:lnTo>
                          <a:lnTo>
                            <a:pt x="63" y="29"/>
                          </a:lnTo>
                          <a:lnTo>
                            <a:pt x="68" y="23"/>
                          </a:lnTo>
                          <a:lnTo>
                            <a:pt x="70" y="17"/>
                          </a:lnTo>
                          <a:lnTo>
                            <a:pt x="76" y="13"/>
                          </a:lnTo>
                          <a:lnTo>
                            <a:pt x="83" y="11"/>
                          </a:lnTo>
                          <a:lnTo>
                            <a:pt x="89" y="9"/>
                          </a:lnTo>
                          <a:lnTo>
                            <a:pt x="96" y="5"/>
                          </a:lnTo>
                          <a:lnTo>
                            <a:pt x="102" y="2"/>
                          </a:lnTo>
                          <a:lnTo>
                            <a:pt x="109" y="1"/>
                          </a:lnTo>
                          <a:lnTo>
                            <a:pt x="117" y="1"/>
                          </a:lnTo>
                          <a:lnTo>
                            <a:pt x="124" y="2"/>
                          </a:lnTo>
                          <a:lnTo>
                            <a:pt x="133" y="0"/>
                          </a:lnTo>
                          <a:lnTo>
                            <a:pt x="145" y="1"/>
                          </a:lnTo>
                          <a:lnTo>
                            <a:pt x="157" y="1"/>
                          </a:lnTo>
                          <a:lnTo>
                            <a:pt x="165" y="4"/>
                          </a:lnTo>
                          <a:lnTo>
                            <a:pt x="172" y="5"/>
                          </a:lnTo>
                          <a:lnTo>
                            <a:pt x="179" y="7"/>
                          </a:lnTo>
                          <a:lnTo>
                            <a:pt x="189" y="10"/>
                          </a:lnTo>
                          <a:lnTo>
                            <a:pt x="201" y="16"/>
                          </a:lnTo>
                          <a:lnTo>
                            <a:pt x="208" y="21"/>
                          </a:lnTo>
                          <a:lnTo>
                            <a:pt x="213" y="24"/>
                          </a:lnTo>
                          <a:lnTo>
                            <a:pt x="222" y="29"/>
                          </a:lnTo>
                          <a:lnTo>
                            <a:pt x="229" y="37"/>
                          </a:lnTo>
                          <a:lnTo>
                            <a:pt x="233" y="45"/>
                          </a:lnTo>
                          <a:lnTo>
                            <a:pt x="243" y="52"/>
                          </a:lnTo>
                          <a:lnTo>
                            <a:pt x="246" y="57"/>
                          </a:lnTo>
                          <a:lnTo>
                            <a:pt x="250" y="65"/>
                          </a:lnTo>
                          <a:lnTo>
                            <a:pt x="252" y="70"/>
                          </a:lnTo>
                          <a:lnTo>
                            <a:pt x="254" y="77"/>
                          </a:lnTo>
                          <a:lnTo>
                            <a:pt x="256" y="82"/>
                          </a:lnTo>
                          <a:lnTo>
                            <a:pt x="256" y="89"/>
                          </a:lnTo>
                          <a:lnTo>
                            <a:pt x="258" y="94"/>
                          </a:lnTo>
                          <a:lnTo>
                            <a:pt x="258" y="101"/>
                          </a:lnTo>
                          <a:lnTo>
                            <a:pt x="256" y="106"/>
                          </a:lnTo>
                          <a:lnTo>
                            <a:pt x="256" y="113"/>
                          </a:lnTo>
                          <a:lnTo>
                            <a:pt x="258" y="119"/>
                          </a:lnTo>
                          <a:lnTo>
                            <a:pt x="257" y="128"/>
                          </a:lnTo>
                          <a:lnTo>
                            <a:pt x="256" y="138"/>
                          </a:lnTo>
                          <a:lnTo>
                            <a:pt x="256" y="145"/>
                          </a:lnTo>
                          <a:lnTo>
                            <a:pt x="255" y="152"/>
                          </a:lnTo>
                          <a:lnTo>
                            <a:pt x="255" y="159"/>
                          </a:lnTo>
                          <a:lnTo>
                            <a:pt x="254" y="166"/>
                          </a:lnTo>
                          <a:lnTo>
                            <a:pt x="253" y="174"/>
                          </a:lnTo>
                          <a:lnTo>
                            <a:pt x="253" y="178"/>
                          </a:lnTo>
                          <a:lnTo>
                            <a:pt x="252" y="185"/>
                          </a:lnTo>
                          <a:lnTo>
                            <a:pt x="252" y="192"/>
                          </a:lnTo>
                          <a:lnTo>
                            <a:pt x="249" y="200"/>
                          </a:lnTo>
                          <a:lnTo>
                            <a:pt x="246" y="207"/>
                          </a:lnTo>
                          <a:lnTo>
                            <a:pt x="243" y="216"/>
                          </a:lnTo>
                          <a:lnTo>
                            <a:pt x="239" y="226"/>
                          </a:lnTo>
                          <a:lnTo>
                            <a:pt x="236" y="232"/>
                          </a:lnTo>
                          <a:lnTo>
                            <a:pt x="233" y="240"/>
                          </a:lnTo>
                          <a:lnTo>
                            <a:pt x="230" y="250"/>
                          </a:lnTo>
                          <a:lnTo>
                            <a:pt x="227" y="256"/>
                          </a:lnTo>
                          <a:lnTo>
                            <a:pt x="224" y="261"/>
                          </a:lnTo>
                          <a:lnTo>
                            <a:pt x="220" y="271"/>
                          </a:lnTo>
                          <a:lnTo>
                            <a:pt x="215" y="280"/>
                          </a:lnTo>
                          <a:lnTo>
                            <a:pt x="212" y="287"/>
                          </a:lnTo>
                          <a:lnTo>
                            <a:pt x="209" y="294"/>
                          </a:lnTo>
                          <a:lnTo>
                            <a:pt x="203" y="306"/>
                          </a:lnTo>
                          <a:lnTo>
                            <a:pt x="200" y="313"/>
                          </a:lnTo>
                          <a:lnTo>
                            <a:pt x="197" y="320"/>
                          </a:lnTo>
                          <a:lnTo>
                            <a:pt x="192" y="327"/>
                          </a:lnTo>
                          <a:lnTo>
                            <a:pt x="189" y="331"/>
                          </a:lnTo>
                          <a:lnTo>
                            <a:pt x="185" y="338"/>
                          </a:lnTo>
                          <a:lnTo>
                            <a:pt x="182" y="343"/>
                          </a:lnTo>
                          <a:lnTo>
                            <a:pt x="177" y="350"/>
                          </a:lnTo>
                          <a:lnTo>
                            <a:pt x="174" y="355"/>
                          </a:lnTo>
                          <a:lnTo>
                            <a:pt x="168" y="356"/>
                          </a:lnTo>
                          <a:lnTo>
                            <a:pt x="161" y="363"/>
                          </a:lnTo>
                          <a:lnTo>
                            <a:pt x="155" y="366"/>
                          </a:lnTo>
                          <a:lnTo>
                            <a:pt x="148" y="370"/>
                          </a:lnTo>
                          <a:lnTo>
                            <a:pt x="142" y="372"/>
                          </a:lnTo>
                          <a:lnTo>
                            <a:pt x="135" y="371"/>
                          </a:lnTo>
                          <a:lnTo>
                            <a:pt x="128" y="374"/>
                          </a:lnTo>
                          <a:lnTo>
                            <a:pt x="120" y="373"/>
                          </a:lnTo>
                          <a:lnTo>
                            <a:pt x="113" y="372"/>
                          </a:lnTo>
                          <a:lnTo>
                            <a:pt x="105" y="365"/>
                          </a:lnTo>
                          <a:lnTo>
                            <a:pt x="103" y="358"/>
                          </a:lnTo>
                          <a:lnTo>
                            <a:pt x="99" y="350"/>
                          </a:lnTo>
                          <a:lnTo>
                            <a:pt x="97" y="345"/>
                          </a:lnTo>
                          <a:lnTo>
                            <a:pt x="85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6" name="Shape 778"/>
                    <p:cNvSpPr/>
                    <p:nvPr/>
                  </p:nvSpPr>
                  <p:spPr>
                    <a:xfrm>
                      <a:off x="2870" y="1586"/>
                      <a:ext cx="134" cy="1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2" h="256" extrusionOk="0">
                          <a:moveTo>
                            <a:pt x="40" y="255"/>
                          </a:moveTo>
                          <a:lnTo>
                            <a:pt x="35" y="245"/>
                          </a:lnTo>
                          <a:lnTo>
                            <a:pt x="33" y="241"/>
                          </a:lnTo>
                          <a:lnTo>
                            <a:pt x="29" y="233"/>
                          </a:lnTo>
                          <a:lnTo>
                            <a:pt x="27" y="229"/>
                          </a:lnTo>
                          <a:lnTo>
                            <a:pt x="25" y="222"/>
                          </a:lnTo>
                          <a:lnTo>
                            <a:pt x="22" y="218"/>
                          </a:lnTo>
                          <a:lnTo>
                            <a:pt x="18" y="209"/>
                          </a:lnTo>
                          <a:lnTo>
                            <a:pt x="16" y="202"/>
                          </a:lnTo>
                          <a:lnTo>
                            <a:pt x="14" y="195"/>
                          </a:lnTo>
                          <a:lnTo>
                            <a:pt x="12" y="189"/>
                          </a:lnTo>
                          <a:lnTo>
                            <a:pt x="10" y="184"/>
                          </a:lnTo>
                          <a:lnTo>
                            <a:pt x="8" y="177"/>
                          </a:lnTo>
                          <a:lnTo>
                            <a:pt x="6" y="172"/>
                          </a:lnTo>
                          <a:lnTo>
                            <a:pt x="3" y="166"/>
                          </a:lnTo>
                          <a:lnTo>
                            <a:pt x="4" y="162"/>
                          </a:lnTo>
                          <a:lnTo>
                            <a:pt x="2" y="155"/>
                          </a:lnTo>
                          <a:lnTo>
                            <a:pt x="2" y="150"/>
                          </a:lnTo>
                          <a:lnTo>
                            <a:pt x="1" y="141"/>
                          </a:lnTo>
                          <a:lnTo>
                            <a:pt x="1" y="135"/>
                          </a:lnTo>
                          <a:lnTo>
                            <a:pt x="0" y="128"/>
                          </a:lnTo>
                          <a:lnTo>
                            <a:pt x="0" y="122"/>
                          </a:lnTo>
                          <a:lnTo>
                            <a:pt x="0" y="117"/>
                          </a:lnTo>
                          <a:lnTo>
                            <a:pt x="1" y="111"/>
                          </a:lnTo>
                          <a:lnTo>
                            <a:pt x="1" y="106"/>
                          </a:lnTo>
                          <a:lnTo>
                            <a:pt x="5" y="100"/>
                          </a:lnTo>
                          <a:lnTo>
                            <a:pt x="5" y="95"/>
                          </a:lnTo>
                          <a:lnTo>
                            <a:pt x="7" y="89"/>
                          </a:lnTo>
                          <a:lnTo>
                            <a:pt x="7" y="84"/>
                          </a:lnTo>
                          <a:lnTo>
                            <a:pt x="11" y="78"/>
                          </a:lnTo>
                          <a:lnTo>
                            <a:pt x="11" y="73"/>
                          </a:lnTo>
                          <a:lnTo>
                            <a:pt x="14" y="67"/>
                          </a:lnTo>
                          <a:lnTo>
                            <a:pt x="17" y="63"/>
                          </a:lnTo>
                          <a:lnTo>
                            <a:pt x="20" y="57"/>
                          </a:lnTo>
                          <a:lnTo>
                            <a:pt x="23" y="52"/>
                          </a:lnTo>
                          <a:lnTo>
                            <a:pt x="25" y="46"/>
                          </a:lnTo>
                          <a:lnTo>
                            <a:pt x="29" y="41"/>
                          </a:lnTo>
                          <a:lnTo>
                            <a:pt x="32" y="36"/>
                          </a:lnTo>
                          <a:lnTo>
                            <a:pt x="34" y="30"/>
                          </a:lnTo>
                          <a:lnTo>
                            <a:pt x="40" y="25"/>
                          </a:lnTo>
                          <a:lnTo>
                            <a:pt x="45" y="21"/>
                          </a:lnTo>
                          <a:lnTo>
                            <a:pt x="50" y="14"/>
                          </a:lnTo>
                          <a:lnTo>
                            <a:pt x="56" y="10"/>
                          </a:lnTo>
                          <a:lnTo>
                            <a:pt x="61" y="9"/>
                          </a:lnTo>
                          <a:lnTo>
                            <a:pt x="69" y="5"/>
                          </a:lnTo>
                          <a:lnTo>
                            <a:pt x="74" y="5"/>
                          </a:lnTo>
                          <a:lnTo>
                            <a:pt x="77" y="1"/>
                          </a:lnTo>
                          <a:lnTo>
                            <a:pt x="84" y="1"/>
                          </a:lnTo>
                          <a:lnTo>
                            <a:pt x="92" y="0"/>
                          </a:lnTo>
                          <a:lnTo>
                            <a:pt x="102" y="0"/>
                          </a:lnTo>
                          <a:lnTo>
                            <a:pt x="109" y="1"/>
                          </a:lnTo>
                          <a:lnTo>
                            <a:pt x="119" y="3"/>
                          </a:lnTo>
                          <a:lnTo>
                            <a:pt x="127" y="4"/>
                          </a:lnTo>
                          <a:lnTo>
                            <a:pt x="136" y="6"/>
                          </a:lnTo>
                          <a:lnTo>
                            <a:pt x="143" y="9"/>
                          </a:lnTo>
                          <a:lnTo>
                            <a:pt x="151" y="14"/>
                          </a:lnTo>
                          <a:lnTo>
                            <a:pt x="158" y="17"/>
                          </a:lnTo>
                          <a:lnTo>
                            <a:pt x="165" y="21"/>
                          </a:lnTo>
                          <a:lnTo>
                            <a:pt x="173" y="26"/>
                          </a:lnTo>
                          <a:lnTo>
                            <a:pt x="179" y="31"/>
                          </a:lnTo>
                          <a:lnTo>
                            <a:pt x="181" y="38"/>
                          </a:lnTo>
                          <a:lnTo>
                            <a:pt x="186" y="45"/>
                          </a:lnTo>
                          <a:lnTo>
                            <a:pt x="191" y="52"/>
                          </a:lnTo>
                          <a:lnTo>
                            <a:pt x="193" y="57"/>
                          </a:lnTo>
                          <a:lnTo>
                            <a:pt x="197" y="63"/>
                          </a:lnTo>
                          <a:lnTo>
                            <a:pt x="199" y="68"/>
                          </a:lnTo>
                          <a:lnTo>
                            <a:pt x="201" y="74"/>
                          </a:lnTo>
                          <a:lnTo>
                            <a:pt x="206" y="79"/>
                          </a:lnTo>
                          <a:lnTo>
                            <a:pt x="205" y="86"/>
                          </a:lnTo>
                          <a:lnTo>
                            <a:pt x="208" y="90"/>
                          </a:lnTo>
                          <a:lnTo>
                            <a:pt x="209" y="97"/>
                          </a:lnTo>
                          <a:lnTo>
                            <a:pt x="211" y="102"/>
                          </a:lnTo>
                          <a:lnTo>
                            <a:pt x="213" y="111"/>
                          </a:lnTo>
                          <a:lnTo>
                            <a:pt x="215" y="117"/>
                          </a:lnTo>
                          <a:lnTo>
                            <a:pt x="215" y="124"/>
                          </a:lnTo>
                          <a:lnTo>
                            <a:pt x="217" y="131"/>
                          </a:lnTo>
                          <a:lnTo>
                            <a:pt x="217" y="135"/>
                          </a:lnTo>
                          <a:lnTo>
                            <a:pt x="219" y="142"/>
                          </a:lnTo>
                          <a:lnTo>
                            <a:pt x="219" y="146"/>
                          </a:lnTo>
                          <a:lnTo>
                            <a:pt x="218" y="153"/>
                          </a:lnTo>
                          <a:lnTo>
                            <a:pt x="219" y="157"/>
                          </a:lnTo>
                          <a:lnTo>
                            <a:pt x="219" y="163"/>
                          </a:lnTo>
                          <a:lnTo>
                            <a:pt x="219" y="168"/>
                          </a:lnTo>
                          <a:lnTo>
                            <a:pt x="218" y="174"/>
                          </a:lnTo>
                          <a:lnTo>
                            <a:pt x="221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7" name="Shape 779"/>
                    <p:cNvSpPr/>
                    <p:nvPr/>
                  </p:nvSpPr>
                  <p:spPr>
                    <a:xfrm rot="-480000">
                      <a:off x="2913" y="1671"/>
                      <a:ext cx="55" cy="9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07" name="Shape 780"/>
                    <p:cNvGrpSpPr/>
                    <p:nvPr/>
                  </p:nvGrpSpPr>
                  <p:grpSpPr>
                    <a:xfrm>
                      <a:off x="3154" y="1642"/>
                      <a:ext cx="166" cy="195"/>
                      <a:chOff x="4525" y="1218"/>
                      <a:chExt cx="275" cy="355"/>
                    </a:xfrm>
                  </p:grpSpPr>
                  <p:sp>
                    <p:nvSpPr>
                      <p:cNvPr id="785" name="Shape 781"/>
                      <p:cNvSpPr/>
                      <p:nvPr/>
                    </p:nvSpPr>
                    <p:spPr>
                      <a:xfrm>
                        <a:off x="4525" y="1218"/>
                        <a:ext cx="275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6" h="352" extrusionOk="0">
                            <a:moveTo>
                              <a:pt x="90" y="328"/>
                            </a:moveTo>
                            <a:lnTo>
                              <a:pt x="102" y="325"/>
                            </a:lnTo>
                            <a:lnTo>
                              <a:pt x="109" y="323"/>
                            </a:lnTo>
                            <a:lnTo>
                              <a:pt x="114" y="317"/>
                            </a:lnTo>
                            <a:lnTo>
                              <a:pt x="120" y="311"/>
                            </a:lnTo>
                            <a:lnTo>
                              <a:pt x="128" y="307"/>
                            </a:lnTo>
                            <a:lnTo>
                              <a:pt x="134" y="300"/>
                            </a:lnTo>
                            <a:lnTo>
                              <a:pt x="145" y="295"/>
                            </a:lnTo>
                            <a:lnTo>
                              <a:pt x="154" y="287"/>
                            </a:lnTo>
                            <a:lnTo>
                              <a:pt x="165" y="282"/>
                            </a:lnTo>
                            <a:lnTo>
                              <a:pt x="172" y="279"/>
                            </a:lnTo>
                            <a:lnTo>
                              <a:pt x="180" y="274"/>
                            </a:lnTo>
                            <a:lnTo>
                              <a:pt x="184" y="271"/>
                            </a:lnTo>
                            <a:lnTo>
                              <a:pt x="193" y="266"/>
                            </a:lnTo>
                            <a:lnTo>
                              <a:pt x="197" y="262"/>
                            </a:lnTo>
                            <a:lnTo>
                              <a:pt x="207" y="259"/>
                            </a:lnTo>
                            <a:lnTo>
                              <a:pt x="215" y="254"/>
                            </a:lnTo>
                            <a:lnTo>
                              <a:pt x="221" y="248"/>
                            </a:lnTo>
                            <a:lnTo>
                              <a:pt x="228" y="243"/>
                            </a:lnTo>
                            <a:lnTo>
                              <a:pt x="236" y="238"/>
                            </a:lnTo>
                            <a:lnTo>
                              <a:pt x="242" y="233"/>
                            </a:lnTo>
                            <a:lnTo>
                              <a:pt x="247" y="229"/>
                            </a:lnTo>
                            <a:lnTo>
                              <a:pt x="250" y="222"/>
                            </a:lnTo>
                            <a:lnTo>
                              <a:pt x="252" y="218"/>
                            </a:lnTo>
                            <a:lnTo>
                              <a:pt x="255" y="211"/>
                            </a:lnTo>
                            <a:lnTo>
                              <a:pt x="258" y="207"/>
                            </a:lnTo>
                            <a:lnTo>
                              <a:pt x="261" y="201"/>
                            </a:lnTo>
                            <a:lnTo>
                              <a:pt x="263" y="196"/>
                            </a:lnTo>
                            <a:lnTo>
                              <a:pt x="264" y="189"/>
                            </a:lnTo>
                            <a:lnTo>
                              <a:pt x="267" y="184"/>
                            </a:lnTo>
                            <a:lnTo>
                              <a:pt x="266" y="174"/>
                            </a:lnTo>
                            <a:lnTo>
                              <a:pt x="271" y="165"/>
                            </a:lnTo>
                            <a:lnTo>
                              <a:pt x="271" y="160"/>
                            </a:lnTo>
                            <a:lnTo>
                              <a:pt x="271" y="152"/>
                            </a:lnTo>
                            <a:lnTo>
                              <a:pt x="272" y="147"/>
                            </a:lnTo>
                            <a:lnTo>
                              <a:pt x="273" y="140"/>
                            </a:lnTo>
                            <a:lnTo>
                              <a:pt x="273" y="134"/>
                            </a:lnTo>
                            <a:lnTo>
                              <a:pt x="273" y="124"/>
                            </a:lnTo>
                            <a:lnTo>
                              <a:pt x="274" y="116"/>
                            </a:lnTo>
                            <a:lnTo>
                              <a:pt x="275" y="108"/>
                            </a:lnTo>
                            <a:lnTo>
                              <a:pt x="274" y="101"/>
                            </a:lnTo>
                            <a:lnTo>
                              <a:pt x="274" y="95"/>
                            </a:lnTo>
                            <a:lnTo>
                              <a:pt x="275" y="87"/>
                            </a:lnTo>
                            <a:lnTo>
                              <a:pt x="274" y="82"/>
                            </a:lnTo>
                            <a:lnTo>
                              <a:pt x="273" y="74"/>
                            </a:lnTo>
                            <a:lnTo>
                              <a:pt x="273" y="68"/>
                            </a:lnTo>
                            <a:lnTo>
                              <a:pt x="272" y="60"/>
                            </a:lnTo>
                            <a:lnTo>
                              <a:pt x="272" y="55"/>
                            </a:lnTo>
                            <a:lnTo>
                              <a:pt x="269" y="49"/>
                            </a:lnTo>
                            <a:lnTo>
                              <a:pt x="264" y="44"/>
                            </a:lnTo>
                            <a:lnTo>
                              <a:pt x="260" y="40"/>
                            </a:lnTo>
                            <a:lnTo>
                              <a:pt x="256" y="33"/>
                            </a:lnTo>
                            <a:lnTo>
                              <a:pt x="252" y="29"/>
                            </a:lnTo>
                            <a:lnTo>
                              <a:pt x="247" y="24"/>
                            </a:lnTo>
                            <a:lnTo>
                              <a:pt x="239" y="22"/>
                            </a:lnTo>
                            <a:lnTo>
                              <a:pt x="233" y="19"/>
                            </a:lnTo>
                            <a:lnTo>
                              <a:pt x="227" y="14"/>
                            </a:lnTo>
                            <a:lnTo>
                              <a:pt x="215" y="10"/>
                            </a:lnTo>
                            <a:lnTo>
                              <a:pt x="204" y="5"/>
                            </a:lnTo>
                            <a:lnTo>
                              <a:pt x="196" y="5"/>
                            </a:lnTo>
                            <a:lnTo>
                              <a:pt x="190" y="2"/>
                            </a:lnTo>
                            <a:lnTo>
                              <a:pt x="182" y="1"/>
                            </a:lnTo>
                            <a:lnTo>
                              <a:pt x="171" y="0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3" y="2"/>
                            </a:lnTo>
                            <a:lnTo>
                              <a:pt x="131" y="3"/>
                            </a:lnTo>
                            <a:lnTo>
                              <a:pt x="121" y="7"/>
                            </a:lnTo>
                            <a:lnTo>
                              <a:pt x="114" y="11"/>
                            </a:lnTo>
                            <a:lnTo>
                              <a:pt x="101" y="14"/>
                            </a:lnTo>
                            <a:lnTo>
                              <a:pt x="97" y="18"/>
                            </a:lnTo>
                            <a:lnTo>
                              <a:pt x="88" y="23"/>
                            </a:lnTo>
                            <a:lnTo>
                              <a:pt x="84" y="26"/>
                            </a:lnTo>
                            <a:lnTo>
                              <a:pt x="79" y="33"/>
                            </a:lnTo>
                            <a:lnTo>
                              <a:pt x="74" y="35"/>
                            </a:lnTo>
                            <a:lnTo>
                              <a:pt x="71" y="42"/>
                            </a:lnTo>
                            <a:lnTo>
                              <a:pt x="66" y="46"/>
                            </a:lnTo>
                            <a:lnTo>
                              <a:pt x="63" y="52"/>
                            </a:lnTo>
                            <a:lnTo>
                              <a:pt x="60" y="56"/>
                            </a:lnTo>
                            <a:lnTo>
                              <a:pt x="57" y="63"/>
                            </a:lnTo>
                            <a:lnTo>
                              <a:pt x="53" y="67"/>
                            </a:lnTo>
                            <a:lnTo>
                              <a:pt x="48" y="76"/>
                            </a:lnTo>
                            <a:lnTo>
                              <a:pt x="44" y="84"/>
                            </a:lnTo>
                            <a:lnTo>
                              <a:pt x="40" y="91"/>
                            </a:lnTo>
                            <a:lnTo>
                              <a:pt x="37" y="98"/>
                            </a:lnTo>
                            <a:lnTo>
                              <a:pt x="34" y="104"/>
                            </a:lnTo>
                            <a:lnTo>
                              <a:pt x="31" y="111"/>
                            </a:lnTo>
                            <a:lnTo>
                              <a:pt x="27" y="117"/>
                            </a:lnTo>
                            <a:lnTo>
                              <a:pt x="25" y="122"/>
                            </a:lnTo>
                            <a:lnTo>
                              <a:pt x="22" y="128"/>
                            </a:lnTo>
                            <a:lnTo>
                              <a:pt x="19" y="135"/>
                            </a:lnTo>
                            <a:lnTo>
                              <a:pt x="17" y="142"/>
                            </a:lnTo>
                            <a:lnTo>
                              <a:pt x="16" y="150"/>
                            </a:lnTo>
                            <a:lnTo>
                              <a:pt x="14" y="160"/>
                            </a:lnTo>
                            <a:lnTo>
                              <a:pt x="12" y="169"/>
                            </a:lnTo>
                            <a:lnTo>
                              <a:pt x="11" y="176"/>
                            </a:lnTo>
                            <a:lnTo>
                              <a:pt x="10" y="184"/>
                            </a:lnTo>
                            <a:lnTo>
                              <a:pt x="7" y="194"/>
                            </a:lnTo>
                            <a:lnTo>
                              <a:pt x="7" y="201"/>
                            </a:lnTo>
                            <a:lnTo>
                              <a:pt x="7" y="206"/>
                            </a:lnTo>
                            <a:lnTo>
                              <a:pt x="4" y="216"/>
                            </a:lnTo>
                            <a:lnTo>
                              <a:pt x="5" y="226"/>
                            </a:lnTo>
                            <a:lnTo>
                              <a:pt x="4" y="234"/>
                            </a:lnTo>
                            <a:lnTo>
                              <a:pt x="3" y="242"/>
                            </a:lnTo>
                            <a:lnTo>
                              <a:pt x="1" y="254"/>
                            </a:lnTo>
                            <a:lnTo>
                              <a:pt x="0" y="262"/>
                            </a:lnTo>
                            <a:lnTo>
                              <a:pt x="0" y="270"/>
                            </a:lnTo>
                            <a:lnTo>
                              <a:pt x="1" y="278"/>
                            </a:lnTo>
                            <a:lnTo>
                              <a:pt x="1" y="283"/>
                            </a:lnTo>
                            <a:lnTo>
                              <a:pt x="0" y="290"/>
                            </a:lnTo>
                            <a:lnTo>
                              <a:pt x="0" y="296"/>
                            </a:lnTo>
                            <a:lnTo>
                              <a:pt x="1" y="304"/>
                            </a:lnTo>
                            <a:lnTo>
                              <a:pt x="1" y="309"/>
                            </a:lnTo>
                            <a:lnTo>
                              <a:pt x="5" y="313"/>
                            </a:lnTo>
                            <a:lnTo>
                              <a:pt x="8" y="322"/>
                            </a:lnTo>
                            <a:lnTo>
                              <a:pt x="12" y="326"/>
                            </a:lnTo>
                            <a:lnTo>
                              <a:pt x="16" y="333"/>
                            </a:lnTo>
                            <a:lnTo>
                              <a:pt x="20" y="337"/>
                            </a:lnTo>
                            <a:lnTo>
                              <a:pt x="26" y="340"/>
                            </a:lnTo>
                            <a:lnTo>
                              <a:pt x="32" y="345"/>
                            </a:lnTo>
                            <a:lnTo>
                              <a:pt x="39" y="348"/>
                            </a:lnTo>
                            <a:lnTo>
                              <a:pt x="46" y="351"/>
                            </a:lnTo>
                            <a:lnTo>
                              <a:pt x="56" y="347"/>
                            </a:lnTo>
                            <a:lnTo>
                              <a:pt x="62" y="341"/>
                            </a:lnTo>
                            <a:lnTo>
                              <a:pt x="69" y="336"/>
                            </a:lnTo>
                            <a:lnTo>
                              <a:pt x="74" y="332"/>
                            </a:lnTo>
                            <a:lnTo>
                              <a:pt x="90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6" name="Shape 782"/>
                      <p:cNvSpPr/>
                      <p:nvPr/>
                    </p:nvSpPr>
                    <p:spPr>
                      <a:xfrm>
                        <a:off x="4536" y="1260"/>
                        <a:ext cx="243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4" h="258" extrusionOk="0">
                            <a:moveTo>
                              <a:pt x="120" y="257"/>
                            </a:moveTo>
                            <a:lnTo>
                              <a:pt x="128" y="250"/>
                            </a:lnTo>
                            <a:lnTo>
                              <a:pt x="133" y="247"/>
                            </a:lnTo>
                            <a:lnTo>
                              <a:pt x="139" y="243"/>
                            </a:lnTo>
                            <a:lnTo>
                              <a:pt x="144" y="240"/>
                            </a:lnTo>
                            <a:lnTo>
                              <a:pt x="149" y="235"/>
                            </a:lnTo>
                            <a:lnTo>
                              <a:pt x="153" y="232"/>
                            </a:lnTo>
                            <a:lnTo>
                              <a:pt x="162" y="225"/>
                            </a:lnTo>
                            <a:lnTo>
                              <a:pt x="168" y="220"/>
                            </a:lnTo>
                            <a:lnTo>
                              <a:pt x="173" y="215"/>
                            </a:lnTo>
                            <a:lnTo>
                              <a:pt x="178" y="210"/>
                            </a:lnTo>
                            <a:lnTo>
                              <a:pt x="183" y="207"/>
                            </a:lnTo>
                            <a:lnTo>
                              <a:pt x="188" y="202"/>
                            </a:lnTo>
                            <a:lnTo>
                              <a:pt x="192" y="199"/>
                            </a:lnTo>
                            <a:lnTo>
                              <a:pt x="198" y="194"/>
                            </a:lnTo>
                            <a:lnTo>
                              <a:pt x="200" y="190"/>
                            </a:lnTo>
                            <a:lnTo>
                              <a:pt x="205" y="185"/>
                            </a:lnTo>
                            <a:lnTo>
                              <a:pt x="207" y="180"/>
                            </a:lnTo>
                            <a:lnTo>
                              <a:pt x="213" y="174"/>
                            </a:lnTo>
                            <a:lnTo>
                              <a:pt x="217" y="167"/>
                            </a:lnTo>
                            <a:lnTo>
                              <a:pt x="222" y="163"/>
                            </a:lnTo>
                            <a:lnTo>
                              <a:pt x="225" y="157"/>
                            </a:lnTo>
                            <a:lnTo>
                              <a:pt x="227" y="153"/>
                            </a:lnTo>
                            <a:lnTo>
                              <a:pt x="230" y="146"/>
                            </a:lnTo>
                            <a:lnTo>
                              <a:pt x="232" y="142"/>
                            </a:lnTo>
                            <a:lnTo>
                              <a:pt x="232" y="136"/>
                            </a:lnTo>
                            <a:lnTo>
                              <a:pt x="235" y="132"/>
                            </a:lnTo>
                            <a:lnTo>
                              <a:pt x="236" y="125"/>
                            </a:lnTo>
                            <a:lnTo>
                              <a:pt x="237" y="121"/>
                            </a:lnTo>
                            <a:lnTo>
                              <a:pt x="238" y="114"/>
                            </a:lnTo>
                            <a:lnTo>
                              <a:pt x="240" y="110"/>
                            </a:lnTo>
                            <a:lnTo>
                              <a:pt x="241" y="103"/>
                            </a:lnTo>
                            <a:lnTo>
                              <a:pt x="241" y="98"/>
                            </a:lnTo>
                            <a:lnTo>
                              <a:pt x="241" y="92"/>
                            </a:lnTo>
                            <a:lnTo>
                              <a:pt x="242" y="87"/>
                            </a:lnTo>
                            <a:lnTo>
                              <a:pt x="242" y="80"/>
                            </a:lnTo>
                            <a:lnTo>
                              <a:pt x="242" y="75"/>
                            </a:lnTo>
                            <a:lnTo>
                              <a:pt x="243" y="68"/>
                            </a:lnTo>
                            <a:lnTo>
                              <a:pt x="243" y="63"/>
                            </a:lnTo>
                            <a:lnTo>
                              <a:pt x="241" y="56"/>
                            </a:lnTo>
                            <a:lnTo>
                              <a:pt x="239" y="50"/>
                            </a:lnTo>
                            <a:lnTo>
                              <a:pt x="237" y="42"/>
                            </a:lnTo>
                            <a:lnTo>
                              <a:pt x="235" y="36"/>
                            </a:lnTo>
                            <a:lnTo>
                              <a:pt x="231" y="33"/>
                            </a:lnTo>
                            <a:lnTo>
                              <a:pt x="226" y="26"/>
                            </a:lnTo>
                            <a:lnTo>
                              <a:pt x="221" y="24"/>
                            </a:lnTo>
                            <a:lnTo>
                              <a:pt x="221" y="19"/>
                            </a:lnTo>
                            <a:lnTo>
                              <a:pt x="215" y="17"/>
                            </a:lnTo>
                            <a:lnTo>
                              <a:pt x="209" y="12"/>
                            </a:lnTo>
                            <a:lnTo>
                              <a:pt x="200" y="9"/>
                            </a:lnTo>
                            <a:lnTo>
                              <a:pt x="192" y="5"/>
                            </a:lnTo>
                            <a:lnTo>
                              <a:pt x="183" y="4"/>
                            </a:lnTo>
                            <a:lnTo>
                              <a:pt x="176" y="1"/>
                            </a:lnTo>
                            <a:lnTo>
                              <a:pt x="165" y="0"/>
                            </a:lnTo>
                            <a:lnTo>
                              <a:pt x="157" y="0"/>
                            </a:lnTo>
                            <a:lnTo>
                              <a:pt x="148" y="1"/>
                            </a:lnTo>
                            <a:lnTo>
                              <a:pt x="140" y="0"/>
                            </a:lnTo>
                            <a:lnTo>
                              <a:pt x="131" y="1"/>
                            </a:lnTo>
                            <a:lnTo>
                              <a:pt x="123" y="2"/>
                            </a:lnTo>
                            <a:lnTo>
                              <a:pt x="114" y="4"/>
                            </a:lnTo>
                            <a:lnTo>
                              <a:pt x="109" y="9"/>
                            </a:lnTo>
                            <a:lnTo>
                              <a:pt x="101" y="13"/>
                            </a:lnTo>
                            <a:lnTo>
                              <a:pt x="93" y="17"/>
                            </a:lnTo>
                            <a:lnTo>
                              <a:pt x="89" y="20"/>
                            </a:lnTo>
                            <a:lnTo>
                              <a:pt x="81" y="24"/>
                            </a:lnTo>
                            <a:lnTo>
                              <a:pt x="77" y="27"/>
                            </a:lnTo>
                            <a:lnTo>
                              <a:pt x="72" y="32"/>
                            </a:lnTo>
                            <a:lnTo>
                              <a:pt x="64" y="35"/>
                            </a:lnTo>
                            <a:lnTo>
                              <a:pt x="63" y="41"/>
                            </a:lnTo>
                            <a:lnTo>
                              <a:pt x="57" y="44"/>
                            </a:lnTo>
                            <a:lnTo>
                              <a:pt x="53" y="49"/>
                            </a:lnTo>
                            <a:lnTo>
                              <a:pt x="48" y="52"/>
                            </a:lnTo>
                            <a:lnTo>
                              <a:pt x="42" y="59"/>
                            </a:lnTo>
                            <a:lnTo>
                              <a:pt x="37" y="64"/>
                            </a:lnTo>
                            <a:lnTo>
                              <a:pt x="33" y="70"/>
                            </a:lnTo>
                            <a:lnTo>
                              <a:pt x="28" y="76"/>
                            </a:lnTo>
                            <a:lnTo>
                              <a:pt x="26" y="79"/>
                            </a:lnTo>
                            <a:lnTo>
                              <a:pt x="21" y="85"/>
                            </a:lnTo>
                            <a:lnTo>
                              <a:pt x="18" y="88"/>
                            </a:lnTo>
                            <a:lnTo>
                              <a:pt x="16" y="94"/>
                            </a:lnTo>
                            <a:lnTo>
                              <a:pt x="11" y="98"/>
                            </a:lnTo>
                            <a:lnTo>
                              <a:pt x="9" y="103"/>
                            </a:lnTo>
                            <a:lnTo>
                              <a:pt x="6" y="107"/>
                            </a:lnTo>
                            <a:lnTo>
                              <a:pt x="3" y="114"/>
                            </a:lnTo>
                            <a:lnTo>
                              <a:pt x="0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7" name="Shape 783"/>
                      <p:cNvSpPr/>
                      <p:nvPr/>
                    </p:nvSpPr>
                    <p:spPr>
                      <a:xfrm rot="2159999" flipH="1">
                        <a:off x="4570" y="1398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08" name="Shape 784"/>
                    <p:cNvGrpSpPr/>
                    <p:nvPr/>
                  </p:nvGrpSpPr>
                  <p:grpSpPr>
                    <a:xfrm>
                      <a:off x="3008" y="1581"/>
                      <a:ext cx="156" cy="206"/>
                      <a:chOff x="4284" y="1106"/>
                      <a:chExt cx="259" cy="374"/>
                    </a:xfrm>
                  </p:grpSpPr>
                  <p:sp>
                    <p:nvSpPr>
                      <p:cNvPr id="782" name="Shape 785"/>
                      <p:cNvSpPr/>
                      <p:nvPr/>
                    </p:nvSpPr>
                    <p:spPr>
                      <a:xfrm>
                        <a:off x="4284" y="1106"/>
                        <a:ext cx="259" cy="37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0" h="375" extrusionOk="0">
                            <a:moveTo>
                              <a:pt x="86" y="335"/>
                            </a:moveTo>
                            <a:lnTo>
                              <a:pt x="76" y="327"/>
                            </a:lnTo>
                            <a:lnTo>
                              <a:pt x="71" y="322"/>
                            </a:lnTo>
                            <a:lnTo>
                              <a:pt x="70" y="314"/>
                            </a:lnTo>
                            <a:lnTo>
                              <a:pt x="68" y="307"/>
                            </a:lnTo>
                            <a:lnTo>
                              <a:pt x="63" y="300"/>
                            </a:lnTo>
                            <a:lnTo>
                              <a:pt x="61" y="292"/>
                            </a:lnTo>
                            <a:lnTo>
                              <a:pt x="55" y="282"/>
                            </a:lnTo>
                            <a:lnTo>
                              <a:pt x="50" y="272"/>
                            </a:lnTo>
                            <a:lnTo>
                              <a:pt x="44" y="262"/>
                            </a:lnTo>
                            <a:lnTo>
                              <a:pt x="39" y="256"/>
                            </a:lnTo>
                            <a:lnTo>
                              <a:pt x="34" y="250"/>
                            </a:lnTo>
                            <a:lnTo>
                              <a:pt x="33" y="244"/>
                            </a:lnTo>
                            <a:lnTo>
                              <a:pt x="28" y="237"/>
                            </a:lnTo>
                            <a:lnTo>
                              <a:pt x="26" y="232"/>
                            </a:lnTo>
                            <a:lnTo>
                              <a:pt x="19" y="224"/>
                            </a:lnTo>
                            <a:lnTo>
                              <a:pt x="15" y="217"/>
                            </a:lnTo>
                            <a:lnTo>
                              <a:pt x="13" y="210"/>
                            </a:lnTo>
                            <a:lnTo>
                              <a:pt x="8" y="202"/>
                            </a:lnTo>
                            <a:lnTo>
                              <a:pt x="3" y="194"/>
                            </a:lnTo>
                            <a:lnTo>
                              <a:pt x="2" y="187"/>
                            </a:lnTo>
                            <a:lnTo>
                              <a:pt x="0" y="182"/>
                            </a:lnTo>
                            <a:lnTo>
                              <a:pt x="0" y="175"/>
                            </a:lnTo>
                            <a:lnTo>
                              <a:pt x="1" y="170"/>
                            </a:lnTo>
                            <a:lnTo>
                              <a:pt x="1" y="163"/>
                            </a:lnTo>
                            <a:lnTo>
                              <a:pt x="1" y="158"/>
                            </a:lnTo>
                            <a:lnTo>
                              <a:pt x="3" y="151"/>
                            </a:lnTo>
                            <a:lnTo>
                              <a:pt x="3" y="146"/>
                            </a:lnTo>
                            <a:lnTo>
                              <a:pt x="5" y="139"/>
                            </a:lnTo>
                            <a:lnTo>
                              <a:pt x="6" y="134"/>
                            </a:lnTo>
                            <a:lnTo>
                              <a:pt x="12" y="125"/>
                            </a:lnTo>
                            <a:lnTo>
                              <a:pt x="13" y="115"/>
                            </a:lnTo>
                            <a:lnTo>
                              <a:pt x="15" y="111"/>
                            </a:lnTo>
                            <a:lnTo>
                              <a:pt x="18" y="104"/>
                            </a:lnTo>
                            <a:lnTo>
                              <a:pt x="22" y="99"/>
                            </a:lnTo>
                            <a:lnTo>
                              <a:pt x="24" y="92"/>
                            </a:lnTo>
                            <a:lnTo>
                              <a:pt x="28" y="87"/>
                            </a:lnTo>
                            <a:lnTo>
                              <a:pt x="33" y="78"/>
                            </a:lnTo>
                            <a:lnTo>
                              <a:pt x="37" y="71"/>
                            </a:lnTo>
                            <a:lnTo>
                              <a:pt x="39" y="63"/>
                            </a:lnTo>
                            <a:lnTo>
                              <a:pt x="45" y="57"/>
                            </a:lnTo>
                            <a:lnTo>
                              <a:pt x="48" y="52"/>
                            </a:lnTo>
                            <a:lnTo>
                              <a:pt x="51" y="46"/>
                            </a:lnTo>
                            <a:lnTo>
                              <a:pt x="54" y="41"/>
                            </a:lnTo>
                            <a:lnTo>
                              <a:pt x="59" y="34"/>
                            </a:lnTo>
                            <a:lnTo>
                              <a:pt x="63" y="29"/>
                            </a:lnTo>
                            <a:lnTo>
                              <a:pt x="68" y="23"/>
                            </a:lnTo>
                            <a:lnTo>
                              <a:pt x="71" y="17"/>
                            </a:lnTo>
                            <a:lnTo>
                              <a:pt x="76" y="13"/>
                            </a:lnTo>
                            <a:lnTo>
                              <a:pt x="84" y="11"/>
                            </a:lnTo>
                            <a:lnTo>
                              <a:pt x="90" y="9"/>
                            </a:lnTo>
                            <a:lnTo>
                              <a:pt x="97" y="5"/>
                            </a:lnTo>
                            <a:lnTo>
                              <a:pt x="103" y="2"/>
                            </a:lnTo>
                            <a:lnTo>
                              <a:pt x="110" y="1"/>
                            </a:lnTo>
                            <a:lnTo>
                              <a:pt x="118" y="1"/>
                            </a:lnTo>
                            <a:lnTo>
                              <a:pt x="125" y="2"/>
                            </a:lnTo>
                            <a:lnTo>
                              <a:pt x="133" y="0"/>
                            </a:lnTo>
                            <a:lnTo>
                              <a:pt x="146" y="1"/>
                            </a:lnTo>
                            <a:lnTo>
                              <a:pt x="158" y="1"/>
                            </a:lnTo>
                            <a:lnTo>
                              <a:pt x="165" y="4"/>
                            </a:lnTo>
                            <a:lnTo>
                              <a:pt x="172" y="5"/>
                            </a:lnTo>
                            <a:lnTo>
                              <a:pt x="180" y="7"/>
                            </a:lnTo>
                            <a:lnTo>
                              <a:pt x="190" y="10"/>
                            </a:lnTo>
                            <a:lnTo>
                              <a:pt x="202" y="16"/>
                            </a:lnTo>
                            <a:lnTo>
                              <a:pt x="209" y="21"/>
                            </a:lnTo>
                            <a:lnTo>
                              <a:pt x="213" y="24"/>
                            </a:lnTo>
                            <a:lnTo>
                              <a:pt x="223" y="29"/>
                            </a:lnTo>
                            <a:lnTo>
                              <a:pt x="230" y="37"/>
                            </a:lnTo>
                            <a:lnTo>
                              <a:pt x="234" y="45"/>
                            </a:lnTo>
                            <a:lnTo>
                              <a:pt x="243" y="52"/>
                            </a:lnTo>
                            <a:lnTo>
                              <a:pt x="247" y="57"/>
                            </a:lnTo>
                            <a:lnTo>
                              <a:pt x="251" y="65"/>
                            </a:lnTo>
                            <a:lnTo>
                              <a:pt x="253" y="70"/>
                            </a:lnTo>
                            <a:lnTo>
                              <a:pt x="255" y="77"/>
                            </a:lnTo>
                            <a:lnTo>
                              <a:pt x="257" y="82"/>
                            </a:lnTo>
                            <a:lnTo>
                              <a:pt x="257" y="89"/>
                            </a:lnTo>
                            <a:lnTo>
                              <a:pt x="259" y="94"/>
                            </a:lnTo>
                            <a:lnTo>
                              <a:pt x="259" y="101"/>
                            </a:lnTo>
                            <a:lnTo>
                              <a:pt x="257" y="106"/>
                            </a:lnTo>
                            <a:lnTo>
                              <a:pt x="257" y="113"/>
                            </a:lnTo>
                            <a:lnTo>
                              <a:pt x="259" y="119"/>
                            </a:lnTo>
                            <a:lnTo>
                              <a:pt x="259" y="128"/>
                            </a:lnTo>
                            <a:lnTo>
                              <a:pt x="258" y="138"/>
                            </a:lnTo>
                            <a:lnTo>
                              <a:pt x="257" y="145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5" y="166"/>
                            </a:lnTo>
                            <a:lnTo>
                              <a:pt x="254" y="174"/>
                            </a:lnTo>
                            <a:lnTo>
                              <a:pt x="254" y="178"/>
                            </a:lnTo>
                            <a:lnTo>
                              <a:pt x="253" y="185"/>
                            </a:lnTo>
                            <a:lnTo>
                              <a:pt x="253" y="192"/>
                            </a:lnTo>
                            <a:lnTo>
                              <a:pt x="250" y="200"/>
                            </a:lnTo>
                            <a:lnTo>
                              <a:pt x="247" y="207"/>
                            </a:lnTo>
                            <a:lnTo>
                              <a:pt x="243" y="216"/>
                            </a:lnTo>
                            <a:lnTo>
                              <a:pt x="240" y="226"/>
                            </a:lnTo>
                            <a:lnTo>
                              <a:pt x="237" y="232"/>
                            </a:lnTo>
                            <a:lnTo>
                              <a:pt x="234" y="240"/>
                            </a:lnTo>
                            <a:lnTo>
                              <a:pt x="231" y="250"/>
                            </a:lnTo>
                            <a:lnTo>
                              <a:pt x="228" y="256"/>
                            </a:lnTo>
                            <a:lnTo>
                              <a:pt x="225" y="261"/>
                            </a:lnTo>
                            <a:lnTo>
                              <a:pt x="221" y="271"/>
                            </a:lnTo>
                            <a:lnTo>
                              <a:pt x="215" y="280"/>
                            </a:lnTo>
                            <a:lnTo>
                              <a:pt x="213" y="287"/>
                            </a:lnTo>
                            <a:lnTo>
                              <a:pt x="210" y="294"/>
                            </a:lnTo>
                            <a:lnTo>
                              <a:pt x="204" y="306"/>
                            </a:lnTo>
                            <a:lnTo>
                              <a:pt x="201" y="313"/>
                            </a:lnTo>
                            <a:lnTo>
                              <a:pt x="198" y="320"/>
                            </a:lnTo>
                            <a:lnTo>
                              <a:pt x="193" y="327"/>
                            </a:lnTo>
                            <a:lnTo>
                              <a:pt x="189" y="331"/>
                            </a:lnTo>
                            <a:lnTo>
                              <a:pt x="186" y="338"/>
                            </a:lnTo>
                            <a:lnTo>
                              <a:pt x="183" y="343"/>
                            </a:lnTo>
                            <a:lnTo>
                              <a:pt x="178" y="350"/>
                            </a:lnTo>
                            <a:lnTo>
                              <a:pt x="175" y="355"/>
                            </a:lnTo>
                            <a:lnTo>
                              <a:pt x="169" y="356"/>
                            </a:lnTo>
                            <a:lnTo>
                              <a:pt x="162" y="363"/>
                            </a:lnTo>
                            <a:lnTo>
                              <a:pt x="156" y="366"/>
                            </a:lnTo>
                            <a:lnTo>
                              <a:pt x="148" y="370"/>
                            </a:lnTo>
                            <a:lnTo>
                              <a:pt x="143" y="372"/>
                            </a:lnTo>
                            <a:lnTo>
                              <a:pt x="136" y="371"/>
                            </a:lnTo>
                            <a:lnTo>
                              <a:pt x="128" y="374"/>
                            </a:lnTo>
                            <a:lnTo>
                              <a:pt x="121" y="373"/>
                            </a:lnTo>
                            <a:lnTo>
                              <a:pt x="113" y="372"/>
                            </a:lnTo>
                            <a:lnTo>
                              <a:pt x="106" y="365"/>
                            </a:lnTo>
                            <a:lnTo>
                              <a:pt x="104" y="358"/>
                            </a:lnTo>
                            <a:lnTo>
                              <a:pt x="99" y="350"/>
                            </a:lnTo>
                            <a:lnTo>
                              <a:pt x="97" y="345"/>
                            </a:lnTo>
                            <a:lnTo>
                              <a:pt x="86" y="33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3" name="Shape 786"/>
                      <p:cNvSpPr/>
                      <p:nvPr/>
                    </p:nvSpPr>
                    <p:spPr>
                      <a:xfrm>
                        <a:off x="4309" y="1146"/>
                        <a:ext cx="223" cy="25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4" h="254" extrusionOk="0">
                            <a:moveTo>
                              <a:pt x="40" y="253"/>
                            </a:moveTo>
                            <a:lnTo>
                              <a:pt x="36" y="243"/>
                            </a:lnTo>
                            <a:lnTo>
                              <a:pt x="33" y="239"/>
                            </a:lnTo>
                            <a:lnTo>
                              <a:pt x="29" y="231"/>
                            </a:lnTo>
                            <a:lnTo>
                              <a:pt x="27" y="227"/>
                            </a:lnTo>
                            <a:lnTo>
                              <a:pt x="25" y="221"/>
                            </a:lnTo>
                            <a:lnTo>
                              <a:pt x="23" y="216"/>
                            </a:lnTo>
                            <a:lnTo>
                              <a:pt x="18" y="207"/>
                            </a:lnTo>
                            <a:lnTo>
                              <a:pt x="16" y="200"/>
                            </a:lnTo>
                            <a:lnTo>
                              <a:pt x="14" y="194"/>
                            </a:lnTo>
                            <a:lnTo>
                              <a:pt x="12" y="187"/>
                            </a:lnTo>
                            <a:lnTo>
                              <a:pt x="11" y="183"/>
                            </a:lnTo>
                            <a:lnTo>
                              <a:pt x="9" y="176"/>
                            </a:lnTo>
                            <a:lnTo>
                              <a:pt x="6" y="171"/>
                            </a:lnTo>
                            <a:lnTo>
                              <a:pt x="4" y="165"/>
                            </a:lnTo>
                            <a:lnTo>
                              <a:pt x="4" y="160"/>
                            </a:lnTo>
                            <a:lnTo>
                              <a:pt x="2" y="154"/>
                            </a:lnTo>
                            <a:lnTo>
                              <a:pt x="3" y="149"/>
                            </a:lnTo>
                            <a:lnTo>
                              <a:pt x="1" y="140"/>
                            </a:lnTo>
                            <a:lnTo>
                              <a:pt x="1" y="134"/>
                            </a:lnTo>
                            <a:lnTo>
                              <a:pt x="0" y="127"/>
                            </a:lnTo>
                            <a:lnTo>
                              <a:pt x="0" y="121"/>
                            </a:lnTo>
                            <a:lnTo>
                              <a:pt x="1" y="116"/>
                            </a:lnTo>
                            <a:lnTo>
                              <a:pt x="1" y="110"/>
                            </a:lnTo>
                            <a:lnTo>
                              <a:pt x="1" y="105"/>
                            </a:lnTo>
                            <a:lnTo>
                              <a:pt x="5" y="99"/>
                            </a:lnTo>
                            <a:lnTo>
                              <a:pt x="5" y="94"/>
                            </a:lnTo>
                            <a:lnTo>
                              <a:pt x="7" y="88"/>
                            </a:lnTo>
                            <a:lnTo>
                              <a:pt x="8" y="84"/>
                            </a:lnTo>
                            <a:lnTo>
                              <a:pt x="11" y="77"/>
                            </a:lnTo>
                            <a:lnTo>
                              <a:pt x="11" y="73"/>
                            </a:lnTo>
                            <a:lnTo>
                              <a:pt x="14" y="67"/>
                            </a:lnTo>
                            <a:lnTo>
                              <a:pt x="18" y="63"/>
                            </a:lnTo>
                            <a:lnTo>
                              <a:pt x="20" y="56"/>
                            </a:lnTo>
                            <a:lnTo>
                              <a:pt x="24" y="52"/>
                            </a:lnTo>
                            <a:lnTo>
                              <a:pt x="26" y="46"/>
                            </a:lnTo>
                            <a:lnTo>
                              <a:pt x="29" y="41"/>
                            </a:lnTo>
                            <a:lnTo>
                              <a:pt x="32" y="35"/>
                            </a:lnTo>
                            <a:lnTo>
                              <a:pt x="35" y="31"/>
                            </a:lnTo>
                            <a:lnTo>
                              <a:pt x="41" y="25"/>
                            </a:lnTo>
                            <a:lnTo>
                              <a:pt x="46" y="21"/>
                            </a:lnTo>
                            <a:lnTo>
                              <a:pt x="51" y="14"/>
                            </a:lnTo>
                            <a:lnTo>
                              <a:pt x="56" y="10"/>
                            </a:lnTo>
                            <a:lnTo>
                              <a:pt x="62" y="9"/>
                            </a:lnTo>
                            <a:lnTo>
                              <a:pt x="69" y="5"/>
                            </a:lnTo>
                            <a:lnTo>
                              <a:pt x="74" y="5"/>
                            </a:lnTo>
                            <a:lnTo>
                              <a:pt x="78" y="1"/>
                            </a:lnTo>
                            <a:lnTo>
                              <a:pt x="85" y="1"/>
                            </a:lnTo>
                            <a:lnTo>
                              <a:pt x="93" y="0"/>
                            </a:lnTo>
                            <a:lnTo>
                              <a:pt x="103" y="0"/>
                            </a:lnTo>
                            <a:lnTo>
                              <a:pt x="110" y="1"/>
                            </a:lnTo>
                            <a:lnTo>
                              <a:pt x="120" y="3"/>
                            </a:lnTo>
                            <a:lnTo>
                              <a:pt x="127" y="3"/>
                            </a:lnTo>
                            <a:lnTo>
                              <a:pt x="137" y="6"/>
                            </a:lnTo>
                            <a:lnTo>
                              <a:pt x="145" y="9"/>
                            </a:lnTo>
                            <a:lnTo>
                              <a:pt x="151" y="14"/>
                            </a:lnTo>
                            <a:lnTo>
                              <a:pt x="159" y="17"/>
                            </a:lnTo>
                            <a:lnTo>
                              <a:pt x="167" y="21"/>
                            </a:lnTo>
                            <a:lnTo>
                              <a:pt x="174" y="26"/>
                            </a:lnTo>
                            <a:lnTo>
                              <a:pt x="181" y="31"/>
                            </a:lnTo>
                            <a:lnTo>
                              <a:pt x="183" y="38"/>
                            </a:lnTo>
                            <a:lnTo>
                              <a:pt x="187" y="44"/>
                            </a:lnTo>
                            <a:lnTo>
                              <a:pt x="192" y="51"/>
                            </a:lnTo>
                            <a:lnTo>
                              <a:pt x="194" y="56"/>
                            </a:lnTo>
                            <a:lnTo>
                              <a:pt x="199" y="63"/>
                            </a:lnTo>
                            <a:lnTo>
                              <a:pt x="200" y="67"/>
                            </a:lnTo>
                            <a:lnTo>
                              <a:pt x="202" y="73"/>
                            </a:lnTo>
                            <a:lnTo>
                              <a:pt x="208" y="79"/>
                            </a:lnTo>
                            <a:lnTo>
                              <a:pt x="207" y="85"/>
                            </a:lnTo>
                            <a:lnTo>
                              <a:pt x="209" y="90"/>
                            </a:lnTo>
                            <a:lnTo>
                              <a:pt x="211" y="96"/>
                            </a:lnTo>
                            <a:lnTo>
                              <a:pt x="213" y="101"/>
                            </a:lnTo>
                            <a:lnTo>
                              <a:pt x="215" y="110"/>
                            </a:lnTo>
                            <a:lnTo>
                              <a:pt x="217" y="116"/>
                            </a:lnTo>
                            <a:lnTo>
                              <a:pt x="217" y="123"/>
                            </a:lnTo>
                            <a:lnTo>
                              <a:pt x="219" y="130"/>
                            </a:lnTo>
                            <a:lnTo>
                              <a:pt x="218" y="134"/>
                            </a:lnTo>
                            <a:lnTo>
                              <a:pt x="220" y="140"/>
                            </a:lnTo>
                            <a:lnTo>
                              <a:pt x="220" y="145"/>
                            </a:lnTo>
                            <a:lnTo>
                              <a:pt x="219" y="151"/>
                            </a:lnTo>
                            <a:lnTo>
                              <a:pt x="221" y="156"/>
                            </a:lnTo>
                            <a:lnTo>
                              <a:pt x="221" y="162"/>
                            </a:lnTo>
                            <a:lnTo>
                              <a:pt x="220" y="167"/>
                            </a:lnTo>
                            <a:lnTo>
                              <a:pt x="219" y="173"/>
                            </a:lnTo>
                            <a:lnTo>
                              <a:pt x="223" y="17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4" name="Shape 787"/>
                      <p:cNvSpPr/>
                      <p:nvPr/>
                    </p:nvSpPr>
                    <p:spPr>
                      <a:xfrm rot="-480000">
                        <a:off x="4358" y="1297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14" name="Shape 788"/>
                    <p:cNvGrpSpPr/>
                    <p:nvPr/>
                  </p:nvGrpSpPr>
                  <p:grpSpPr>
                    <a:xfrm>
                      <a:off x="2965" y="1718"/>
                      <a:ext cx="155" cy="199"/>
                      <a:chOff x="4222" y="1352"/>
                      <a:chExt cx="257" cy="363"/>
                    </a:xfrm>
                  </p:grpSpPr>
                  <p:sp>
                    <p:nvSpPr>
                      <p:cNvPr id="779" name="Shape 789"/>
                      <p:cNvSpPr/>
                      <p:nvPr/>
                    </p:nvSpPr>
                    <p:spPr>
                      <a:xfrm>
                        <a:off x="4222" y="1352"/>
                        <a:ext cx="257" cy="36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8" h="364" extrusionOk="0">
                            <a:moveTo>
                              <a:pt x="103" y="335"/>
                            </a:moveTo>
                            <a:lnTo>
                              <a:pt x="114" y="331"/>
                            </a:lnTo>
                            <a:lnTo>
                              <a:pt x="121" y="328"/>
                            </a:lnTo>
                            <a:lnTo>
                              <a:pt x="125" y="321"/>
                            </a:lnTo>
                            <a:lnTo>
                              <a:pt x="130" y="315"/>
                            </a:lnTo>
                            <a:lnTo>
                              <a:pt x="137" y="309"/>
                            </a:lnTo>
                            <a:lnTo>
                              <a:pt x="142" y="303"/>
                            </a:lnTo>
                            <a:lnTo>
                              <a:pt x="152" y="295"/>
                            </a:lnTo>
                            <a:lnTo>
                              <a:pt x="160" y="287"/>
                            </a:lnTo>
                            <a:lnTo>
                              <a:pt x="170" y="280"/>
                            </a:lnTo>
                            <a:lnTo>
                              <a:pt x="177" y="276"/>
                            </a:lnTo>
                            <a:lnTo>
                              <a:pt x="184" y="271"/>
                            </a:lnTo>
                            <a:lnTo>
                              <a:pt x="187" y="267"/>
                            </a:lnTo>
                            <a:lnTo>
                              <a:pt x="194" y="261"/>
                            </a:lnTo>
                            <a:lnTo>
                              <a:pt x="198" y="257"/>
                            </a:lnTo>
                            <a:lnTo>
                              <a:pt x="208" y="252"/>
                            </a:lnTo>
                            <a:lnTo>
                              <a:pt x="215" y="246"/>
                            </a:lnTo>
                            <a:lnTo>
                              <a:pt x="220" y="240"/>
                            </a:lnTo>
                            <a:lnTo>
                              <a:pt x="227" y="234"/>
                            </a:lnTo>
                            <a:lnTo>
                              <a:pt x="234" y="228"/>
                            </a:lnTo>
                            <a:lnTo>
                              <a:pt x="238" y="222"/>
                            </a:lnTo>
                            <a:lnTo>
                              <a:pt x="242" y="218"/>
                            </a:lnTo>
                            <a:lnTo>
                              <a:pt x="244" y="211"/>
                            </a:lnTo>
                            <a:lnTo>
                              <a:pt x="246" y="206"/>
                            </a:lnTo>
                            <a:lnTo>
                              <a:pt x="248" y="200"/>
                            </a:lnTo>
                            <a:lnTo>
                              <a:pt x="250" y="195"/>
                            </a:lnTo>
                            <a:lnTo>
                              <a:pt x="252" y="188"/>
                            </a:lnTo>
                            <a:lnTo>
                              <a:pt x="253" y="183"/>
                            </a:lnTo>
                            <a:lnTo>
                              <a:pt x="253" y="176"/>
                            </a:lnTo>
                            <a:lnTo>
                              <a:pt x="255" y="171"/>
                            </a:lnTo>
                            <a:lnTo>
                              <a:pt x="253" y="160"/>
                            </a:lnTo>
                            <a:lnTo>
                              <a:pt x="257" y="152"/>
                            </a:lnTo>
                            <a:lnTo>
                              <a:pt x="255" y="146"/>
                            </a:lnTo>
                            <a:lnTo>
                              <a:pt x="255" y="139"/>
                            </a:lnTo>
                            <a:lnTo>
                              <a:pt x="254" y="134"/>
                            </a:lnTo>
                            <a:lnTo>
                              <a:pt x="255" y="126"/>
                            </a:lnTo>
                            <a:lnTo>
                              <a:pt x="253" y="121"/>
                            </a:lnTo>
                            <a:lnTo>
                              <a:pt x="251" y="110"/>
                            </a:lnTo>
                            <a:lnTo>
                              <a:pt x="251" y="103"/>
                            </a:lnTo>
                            <a:lnTo>
                              <a:pt x="251" y="95"/>
                            </a:lnTo>
                            <a:lnTo>
                              <a:pt x="249" y="87"/>
                            </a:lnTo>
                            <a:lnTo>
                              <a:pt x="247" y="81"/>
                            </a:lnTo>
                            <a:lnTo>
                              <a:pt x="247" y="74"/>
                            </a:lnTo>
                            <a:lnTo>
                              <a:pt x="247" y="69"/>
                            </a:lnTo>
                            <a:lnTo>
                              <a:pt x="244" y="61"/>
                            </a:lnTo>
                            <a:lnTo>
                              <a:pt x="243" y="55"/>
                            </a:lnTo>
                            <a:lnTo>
                              <a:pt x="240" y="48"/>
                            </a:lnTo>
                            <a:lnTo>
                              <a:pt x="240" y="42"/>
                            </a:lnTo>
                            <a:lnTo>
                              <a:pt x="236" y="36"/>
                            </a:lnTo>
                            <a:lnTo>
                              <a:pt x="230" y="32"/>
                            </a:lnTo>
                            <a:lnTo>
                              <a:pt x="225" y="29"/>
                            </a:lnTo>
                            <a:lnTo>
                              <a:pt x="220" y="23"/>
                            </a:lnTo>
                            <a:lnTo>
                              <a:pt x="216" y="18"/>
                            </a:lnTo>
                            <a:lnTo>
                              <a:pt x="210" y="15"/>
                            </a:lnTo>
                            <a:lnTo>
                              <a:pt x="203" y="13"/>
                            </a:lnTo>
                            <a:lnTo>
                              <a:pt x="195" y="11"/>
                            </a:lnTo>
                            <a:lnTo>
                              <a:pt x="188" y="7"/>
                            </a:lnTo>
                            <a:lnTo>
                              <a:pt x="177" y="3"/>
                            </a:lnTo>
                            <a:lnTo>
                              <a:pt x="165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2" y="0"/>
                            </a:lnTo>
                            <a:lnTo>
                              <a:pt x="131" y="0"/>
                            </a:lnTo>
                            <a:lnTo>
                              <a:pt x="118" y="2"/>
                            </a:lnTo>
                            <a:lnTo>
                              <a:pt x="109" y="4"/>
                            </a:lnTo>
                            <a:lnTo>
                              <a:pt x="104" y="6"/>
                            </a:lnTo>
                            <a:lnTo>
                              <a:pt x="93" y="7"/>
                            </a:lnTo>
                            <a:lnTo>
                              <a:pt x="83" y="13"/>
                            </a:lnTo>
                            <a:lnTo>
                              <a:pt x="76" y="19"/>
                            </a:lnTo>
                            <a:lnTo>
                              <a:pt x="64" y="23"/>
                            </a:lnTo>
                            <a:lnTo>
                              <a:pt x="60" y="27"/>
                            </a:lnTo>
                            <a:lnTo>
                              <a:pt x="53" y="33"/>
                            </a:lnTo>
                            <a:lnTo>
                              <a:pt x="49" y="37"/>
                            </a:lnTo>
                            <a:lnTo>
                              <a:pt x="45" y="43"/>
                            </a:lnTo>
                            <a:lnTo>
                              <a:pt x="41" y="47"/>
                            </a:lnTo>
                            <a:lnTo>
                              <a:pt x="38" y="54"/>
                            </a:lnTo>
                            <a:lnTo>
                              <a:pt x="35" y="58"/>
                            </a:lnTo>
                            <a:lnTo>
                              <a:pt x="32" y="65"/>
                            </a:lnTo>
                            <a:lnTo>
                              <a:pt x="31" y="70"/>
                            </a:lnTo>
                            <a:lnTo>
                              <a:pt x="28" y="77"/>
                            </a:lnTo>
                            <a:lnTo>
                              <a:pt x="25" y="81"/>
                            </a:lnTo>
                            <a:lnTo>
                              <a:pt x="22" y="90"/>
                            </a:lnTo>
                            <a:lnTo>
                              <a:pt x="18" y="99"/>
                            </a:lnTo>
                            <a:lnTo>
                              <a:pt x="16" y="106"/>
                            </a:lnTo>
                            <a:lnTo>
                              <a:pt x="14" y="113"/>
                            </a:lnTo>
                            <a:lnTo>
                              <a:pt x="12" y="120"/>
                            </a:lnTo>
                            <a:lnTo>
                              <a:pt x="10" y="127"/>
                            </a:lnTo>
                            <a:lnTo>
                              <a:pt x="7" y="134"/>
                            </a:lnTo>
                            <a:lnTo>
                              <a:pt x="6" y="138"/>
                            </a:lnTo>
                            <a:lnTo>
                              <a:pt x="4" y="145"/>
                            </a:lnTo>
                            <a:lnTo>
                              <a:pt x="1" y="152"/>
                            </a:lnTo>
                            <a:lnTo>
                              <a:pt x="1" y="160"/>
                            </a:lnTo>
                            <a:lnTo>
                              <a:pt x="1" y="167"/>
                            </a:lnTo>
                            <a:lnTo>
                              <a:pt x="1" y="177"/>
                            </a:lnTo>
                            <a:lnTo>
                              <a:pt x="0" y="187"/>
                            </a:lnTo>
                            <a:lnTo>
                              <a:pt x="1" y="194"/>
                            </a:lnTo>
                            <a:lnTo>
                              <a:pt x="1" y="202"/>
                            </a:lnTo>
                            <a:lnTo>
                              <a:pt x="0" y="212"/>
                            </a:lnTo>
                            <a:lnTo>
                              <a:pt x="0" y="219"/>
                            </a:lnTo>
                            <a:lnTo>
                              <a:pt x="1" y="224"/>
                            </a:lnTo>
                            <a:lnTo>
                              <a:pt x="0" y="235"/>
                            </a:lnTo>
                            <a:lnTo>
                              <a:pt x="2" y="245"/>
                            </a:lnTo>
                            <a:lnTo>
                              <a:pt x="2" y="252"/>
                            </a:lnTo>
                            <a:lnTo>
                              <a:pt x="2" y="260"/>
                            </a:lnTo>
                            <a:lnTo>
                              <a:pt x="3" y="273"/>
                            </a:lnTo>
                            <a:lnTo>
                              <a:pt x="3" y="280"/>
                            </a:lnTo>
                            <a:lnTo>
                              <a:pt x="3" y="288"/>
                            </a:lnTo>
                            <a:lnTo>
                              <a:pt x="6" y="296"/>
                            </a:lnTo>
                            <a:lnTo>
                              <a:pt x="7" y="301"/>
                            </a:lnTo>
                            <a:lnTo>
                              <a:pt x="7" y="309"/>
                            </a:lnTo>
                            <a:lnTo>
                              <a:pt x="8" y="315"/>
                            </a:lnTo>
                            <a:lnTo>
                              <a:pt x="11" y="322"/>
                            </a:lnTo>
                            <a:lnTo>
                              <a:pt x="12" y="328"/>
                            </a:lnTo>
                            <a:lnTo>
                              <a:pt x="16" y="331"/>
                            </a:lnTo>
                            <a:lnTo>
                              <a:pt x="20" y="339"/>
                            </a:lnTo>
                            <a:lnTo>
                              <a:pt x="25" y="344"/>
                            </a:lnTo>
                            <a:lnTo>
                              <a:pt x="30" y="349"/>
                            </a:lnTo>
                            <a:lnTo>
                              <a:pt x="35" y="353"/>
                            </a:lnTo>
                            <a:lnTo>
                              <a:pt x="42" y="355"/>
                            </a:lnTo>
                            <a:lnTo>
                              <a:pt x="48" y="359"/>
                            </a:lnTo>
                            <a:lnTo>
                              <a:pt x="55" y="361"/>
                            </a:lnTo>
                            <a:lnTo>
                              <a:pt x="62" y="363"/>
                            </a:lnTo>
                            <a:lnTo>
                              <a:pt x="72" y="358"/>
                            </a:lnTo>
                            <a:lnTo>
                              <a:pt x="77" y="352"/>
                            </a:lnTo>
                            <a:lnTo>
                              <a:pt x="84" y="346"/>
                            </a:lnTo>
                            <a:lnTo>
                              <a:pt x="88" y="342"/>
                            </a:lnTo>
                            <a:lnTo>
                              <a:pt x="103" y="33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0" name="Shape 790"/>
                      <p:cNvSpPr/>
                      <p:nvPr/>
                    </p:nvSpPr>
                    <p:spPr>
                      <a:xfrm>
                        <a:off x="4222" y="1396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139" y="262"/>
                            </a:moveTo>
                            <a:lnTo>
                              <a:pt x="147" y="254"/>
                            </a:lnTo>
                            <a:lnTo>
                              <a:pt x="151" y="251"/>
                            </a:lnTo>
                            <a:lnTo>
                              <a:pt x="158" y="245"/>
                            </a:lnTo>
                            <a:lnTo>
                              <a:pt x="161" y="242"/>
                            </a:lnTo>
                            <a:lnTo>
                              <a:pt x="166" y="236"/>
                            </a:lnTo>
                            <a:lnTo>
                              <a:pt x="170" y="233"/>
                            </a:lnTo>
                            <a:lnTo>
                              <a:pt x="177" y="225"/>
                            </a:lnTo>
                            <a:lnTo>
                              <a:pt x="182" y="220"/>
                            </a:lnTo>
                            <a:lnTo>
                              <a:pt x="186" y="213"/>
                            </a:lnTo>
                            <a:lnTo>
                              <a:pt x="191" y="208"/>
                            </a:lnTo>
                            <a:lnTo>
                              <a:pt x="194" y="204"/>
                            </a:lnTo>
                            <a:lnTo>
                              <a:pt x="199" y="198"/>
                            </a:lnTo>
                            <a:lnTo>
                              <a:pt x="203" y="194"/>
                            </a:lnTo>
                            <a:lnTo>
                              <a:pt x="207" y="189"/>
                            </a:lnTo>
                            <a:lnTo>
                              <a:pt x="208" y="185"/>
                            </a:lnTo>
                            <a:lnTo>
                              <a:pt x="213" y="180"/>
                            </a:lnTo>
                            <a:lnTo>
                              <a:pt x="214" y="175"/>
                            </a:lnTo>
                            <a:lnTo>
                              <a:pt x="219" y="167"/>
                            </a:lnTo>
                            <a:lnTo>
                              <a:pt x="221" y="161"/>
                            </a:lnTo>
                            <a:lnTo>
                              <a:pt x="226" y="155"/>
                            </a:lnTo>
                            <a:lnTo>
                              <a:pt x="228" y="149"/>
                            </a:lnTo>
                            <a:lnTo>
                              <a:pt x="229" y="144"/>
                            </a:lnTo>
                            <a:lnTo>
                              <a:pt x="231" y="138"/>
                            </a:lnTo>
                            <a:lnTo>
                              <a:pt x="232" y="134"/>
                            </a:lnTo>
                            <a:lnTo>
                              <a:pt x="232" y="127"/>
                            </a:lnTo>
                            <a:lnTo>
                              <a:pt x="234" y="123"/>
                            </a:lnTo>
                            <a:lnTo>
                              <a:pt x="234" y="116"/>
                            </a:lnTo>
                            <a:lnTo>
                              <a:pt x="235" y="111"/>
                            </a:lnTo>
                            <a:lnTo>
                              <a:pt x="234" y="105"/>
                            </a:lnTo>
                            <a:lnTo>
                              <a:pt x="236" y="100"/>
                            </a:lnTo>
                            <a:lnTo>
                              <a:pt x="235" y="94"/>
                            </a:lnTo>
                            <a:lnTo>
                              <a:pt x="234" y="88"/>
                            </a:lnTo>
                            <a:lnTo>
                              <a:pt x="234" y="82"/>
                            </a:lnTo>
                            <a:lnTo>
                              <a:pt x="232" y="76"/>
                            </a:lnTo>
                            <a:lnTo>
                              <a:pt x="232" y="70"/>
                            </a:lnTo>
                            <a:lnTo>
                              <a:pt x="232" y="65"/>
                            </a:lnTo>
                            <a:lnTo>
                              <a:pt x="231" y="59"/>
                            </a:lnTo>
                            <a:lnTo>
                              <a:pt x="230" y="53"/>
                            </a:lnTo>
                            <a:lnTo>
                              <a:pt x="228" y="45"/>
                            </a:lnTo>
                            <a:lnTo>
                              <a:pt x="224" y="40"/>
                            </a:lnTo>
                            <a:lnTo>
                              <a:pt x="221" y="33"/>
                            </a:lnTo>
                            <a:lnTo>
                              <a:pt x="218" y="27"/>
                            </a:lnTo>
                            <a:lnTo>
                              <a:pt x="214" y="24"/>
                            </a:lnTo>
                            <a:lnTo>
                              <a:pt x="208" y="18"/>
                            </a:lnTo>
                            <a:lnTo>
                              <a:pt x="203" y="17"/>
                            </a:lnTo>
                            <a:lnTo>
                              <a:pt x="202" y="12"/>
                            </a:lnTo>
                            <a:lnTo>
                              <a:pt x="195" y="10"/>
                            </a:lnTo>
                            <a:lnTo>
                              <a:pt x="188" y="6"/>
                            </a:lnTo>
                            <a:lnTo>
                              <a:pt x="179" y="4"/>
                            </a:lnTo>
                            <a:lnTo>
                              <a:pt x="172" y="2"/>
                            </a:lnTo>
                            <a:lnTo>
                              <a:pt x="162" y="1"/>
                            </a:lnTo>
                            <a:lnTo>
                              <a:pt x="155" y="0"/>
                            </a:lnTo>
                            <a:lnTo>
                              <a:pt x="144" y="0"/>
                            </a:lnTo>
                            <a:lnTo>
                              <a:pt x="136" y="0"/>
                            </a:lnTo>
                            <a:lnTo>
                              <a:pt x="128" y="2"/>
                            </a:lnTo>
                            <a:lnTo>
                              <a:pt x="120" y="2"/>
                            </a:lnTo>
                            <a:lnTo>
                              <a:pt x="111" y="5"/>
                            </a:lnTo>
                            <a:lnTo>
                              <a:pt x="103" y="7"/>
                            </a:lnTo>
                            <a:lnTo>
                              <a:pt x="95" y="10"/>
                            </a:lnTo>
                            <a:lnTo>
                              <a:pt x="90" y="15"/>
                            </a:lnTo>
                            <a:lnTo>
                              <a:pt x="83" y="21"/>
                            </a:lnTo>
                            <a:lnTo>
                              <a:pt x="76" y="25"/>
                            </a:lnTo>
                            <a:lnTo>
                              <a:pt x="72" y="29"/>
                            </a:lnTo>
                            <a:lnTo>
                              <a:pt x="65" y="34"/>
                            </a:lnTo>
                            <a:lnTo>
                              <a:pt x="62" y="38"/>
                            </a:lnTo>
                            <a:lnTo>
                              <a:pt x="57" y="43"/>
                            </a:lnTo>
                            <a:lnTo>
                              <a:pt x="51" y="47"/>
                            </a:lnTo>
                            <a:lnTo>
                              <a:pt x="49" y="53"/>
                            </a:lnTo>
                            <a:lnTo>
                              <a:pt x="45" y="56"/>
                            </a:lnTo>
                            <a:lnTo>
                              <a:pt x="40" y="62"/>
                            </a:lnTo>
                            <a:lnTo>
                              <a:pt x="37" y="67"/>
                            </a:lnTo>
                            <a:lnTo>
                              <a:pt x="32" y="73"/>
                            </a:lnTo>
                            <a:lnTo>
                              <a:pt x="27" y="79"/>
                            </a:lnTo>
                            <a:lnTo>
                              <a:pt x="25" y="86"/>
                            </a:lnTo>
                            <a:lnTo>
                              <a:pt x="21" y="92"/>
                            </a:lnTo>
                            <a:lnTo>
                              <a:pt x="20" y="96"/>
                            </a:lnTo>
                            <a:lnTo>
                              <a:pt x="15" y="102"/>
                            </a:lnTo>
                            <a:lnTo>
                              <a:pt x="14" y="106"/>
                            </a:lnTo>
                            <a:lnTo>
                              <a:pt x="12" y="112"/>
                            </a:lnTo>
                            <a:lnTo>
                              <a:pt x="8" y="116"/>
                            </a:lnTo>
                            <a:lnTo>
                              <a:pt x="6" y="122"/>
                            </a:lnTo>
                            <a:lnTo>
                              <a:pt x="5" y="127"/>
                            </a:lnTo>
                            <a:lnTo>
                              <a:pt x="3" y="133"/>
                            </a:lnTo>
                            <a:lnTo>
                              <a:pt x="0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81" name="Shape 791"/>
                      <p:cNvSpPr/>
                      <p:nvPr/>
                    </p:nvSpPr>
                    <p:spPr>
                      <a:xfrm rot="1679999" flipH="1">
                        <a:off x="4271" y="1540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51" name="Shape 792"/>
                    <p:cNvSpPr/>
                    <p:nvPr/>
                  </p:nvSpPr>
                  <p:spPr>
                    <a:xfrm>
                      <a:off x="3079" y="1790"/>
                      <a:ext cx="161" cy="19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7" h="360" extrusionOk="0">
                          <a:moveTo>
                            <a:pt x="96" y="334"/>
                          </a:moveTo>
                          <a:lnTo>
                            <a:pt x="108" y="330"/>
                          </a:lnTo>
                          <a:lnTo>
                            <a:pt x="115" y="327"/>
                          </a:lnTo>
                          <a:lnTo>
                            <a:pt x="120" y="321"/>
                          </a:lnTo>
                          <a:lnTo>
                            <a:pt x="125" y="314"/>
                          </a:lnTo>
                          <a:lnTo>
                            <a:pt x="133" y="310"/>
                          </a:lnTo>
                          <a:lnTo>
                            <a:pt x="138" y="303"/>
                          </a:lnTo>
                          <a:lnTo>
                            <a:pt x="148" y="297"/>
                          </a:lnTo>
                          <a:lnTo>
                            <a:pt x="157" y="289"/>
                          </a:lnTo>
                          <a:lnTo>
                            <a:pt x="168" y="282"/>
                          </a:lnTo>
                          <a:lnTo>
                            <a:pt x="175" y="279"/>
                          </a:lnTo>
                          <a:lnTo>
                            <a:pt x="182" y="274"/>
                          </a:lnTo>
                          <a:lnTo>
                            <a:pt x="186" y="270"/>
                          </a:lnTo>
                          <a:lnTo>
                            <a:pt x="194" y="265"/>
                          </a:lnTo>
                          <a:lnTo>
                            <a:pt x="199" y="261"/>
                          </a:lnTo>
                          <a:lnTo>
                            <a:pt x="209" y="257"/>
                          </a:lnTo>
                          <a:lnTo>
                            <a:pt x="216" y="251"/>
                          </a:lnTo>
                          <a:lnTo>
                            <a:pt x="221" y="245"/>
                          </a:lnTo>
                          <a:lnTo>
                            <a:pt x="229" y="240"/>
                          </a:lnTo>
                          <a:lnTo>
                            <a:pt x="236" y="234"/>
                          </a:lnTo>
                          <a:lnTo>
                            <a:pt x="241" y="229"/>
                          </a:lnTo>
                          <a:lnTo>
                            <a:pt x="246" y="225"/>
                          </a:lnTo>
                          <a:lnTo>
                            <a:pt x="248" y="218"/>
                          </a:lnTo>
                          <a:lnTo>
                            <a:pt x="250" y="213"/>
                          </a:lnTo>
                          <a:lnTo>
                            <a:pt x="253" y="207"/>
                          </a:lnTo>
                          <a:lnTo>
                            <a:pt x="255" y="202"/>
                          </a:lnTo>
                          <a:lnTo>
                            <a:pt x="258" y="195"/>
                          </a:lnTo>
                          <a:lnTo>
                            <a:pt x="260" y="191"/>
                          </a:lnTo>
                          <a:lnTo>
                            <a:pt x="260" y="183"/>
                          </a:lnTo>
                          <a:lnTo>
                            <a:pt x="262" y="179"/>
                          </a:lnTo>
                          <a:lnTo>
                            <a:pt x="262" y="168"/>
                          </a:lnTo>
                          <a:lnTo>
                            <a:pt x="266" y="159"/>
                          </a:lnTo>
                          <a:lnTo>
                            <a:pt x="265" y="154"/>
                          </a:lnTo>
                          <a:lnTo>
                            <a:pt x="265" y="146"/>
                          </a:lnTo>
                          <a:lnTo>
                            <a:pt x="264" y="141"/>
                          </a:lnTo>
                          <a:lnTo>
                            <a:pt x="266" y="133"/>
                          </a:lnTo>
                          <a:lnTo>
                            <a:pt x="265" y="128"/>
                          </a:lnTo>
                          <a:lnTo>
                            <a:pt x="264" y="117"/>
                          </a:lnTo>
                          <a:lnTo>
                            <a:pt x="264" y="110"/>
                          </a:lnTo>
                          <a:lnTo>
                            <a:pt x="265" y="102"/>
                          </a:lnTo>
                          <a:lnTo>
                            <a:pt x="263" y="95"/>
                          </a:lnTo>
                          <a:lnTo>
                            <a:pt x="262" y="88"/>
                          </a:lnTo>
                          <a:lnTo>
                            <a:pt x="262" y="81"/>
                          </a:lnTo>
                          <a:lnTo>
                            <a:pt x="262" y="76"/>
                          </a:lnTo>
                          <a:lnTo>
                            <a:pt x="260" y="68"/>
                          </a:lnTo>
                          <a:lnTo>
                            <a:pt x="259" y="62"/>
                          </a:lnTo>
                          <a:lnTo>
                            <a:pt x="258" y="54"/>
                          </a:lnTo>
                          <a:lnTo>
                            <a:pt x="258" y="49"/>
                          </a:lnTo>
                          <a:lnTo>
                            <a:pt x="254" y="42"/>
                          </a:lnTo>
                          <a:lnTo>
                            <a:pt x="248" y="38"/>
                          </a:lnTo>
                          <a:lnTo>
                            <a:pt x="244" y="34"/>
                          </a:lnTo>
                          <a:lnTo>
                            <a:pt x="239" y="28"/>
                          </a:lnTo>
                          <a:lnTo>
                            <a:pt x="235" y="24"/>
                          </a:lnTo>
                          <a:lnTo>
                            <a:pt x="229" y="20"/>
                          </a:lnTo>
                          <a:lnTo>
                            <a:pt x="222" y="17"/>
                          </a:lnTo>
                          <a:lnTo>
                            <a:pt x="215" y="15"/>
                          </a:lnTo>
                          <a:lnTo>
                            <a:pt x="209" y="10"/>
                          </a:lnTo>
                          <a:lnTo>
                            <a:pt x="197" y="6"/>
                          </a:lnTo>
                          <a:lnTo>
                            <a:pt x="185" y="2"/>
                          </a:lnTo>
                          <a:lnTo>
                            <a:pt x="177" y="2"/>
                          </a:lnTo>
                          <a:lnTo>
                            <a:pt x="170" y="1"/>
                          </a:lnTo>
                          <a:lnTo>
                            <a:pt x="162" y="1"/>
                          </a:lnTo>
                          <a:lnTo>
                            <a:pt x="152" y="0"/>
                          </a:lnTo>
                          <a:lnTo>
                            <a:pt x="138" y="1"/>
                          </a:lnTo>
                          <a:lnTo>
                            <a:pt x="129" y="3"/>
                          </a:lnTo>
                          <a:lnTo>
                            <a:pt x="123" y="4"/>
                          </a:lnTo>
                          <a:lnTo>
                            <a:pt x="112" y="5"/>
                          </a:lnTo>
                          <a:lnTo>
                            <a:pt x="102" y="10"/>
                          </a:lnTo>
                          <a:lnTo>
                            <a:pt x="95" y="15"/>
                          </a:lnTo>
                          <a:lnTo>
                            <a:pt x="83" y="18"/>
                          </a:lnTo>
                          <a:lnTo>
                            <a:pt x="77" y="22"/>
                          </a:lnTo>
                          <a:lnTo>
                            <a:pt x="70" y="28"/>
                          </a:lnTo>
                          <a:lnTo>
                            <a:pt x="66" y="32"/>
                          </a:lnTo>
                          <a:lnTo>
                            <a:pt x="61" y="37"/>
                          </a:lnTo>
                          <a:lnTo>
                            <a:pt x="57" y="41"/>
                          </a:lnTo>
                          <a:lnTo>
                            <a:pt x="53" y="48"/>
                          </a:lnTo>
                          <a:lnTo>
                            <a:pt x="49" y="52"/>
                          </a:lnTo>
                          <a:lnTo>
                            <a:pt x="46" y="58"/>
                          </a:lnTo>
                          <a:lnTo>
                            <a:pt x="45" y="64"/>
                          </a:lnTo>
                          <a:lnTo>
                            <a:pt x="41" y="70"/>
                          </a:lnTo>
                          <a:lnTo>
                            <a:pt x="38" y="75"/>
                          </a:lnTo>
                          <a:lnTo>
                            <a:pt x="34" y="83"/>
                          </a:lnTo>
                          <a:lnTo>
                            <a:pt x="30" y="92"/>
                          </a:lnTo>
                          <a:lnTo>
                            <a:pt x="27" y="99"/>
                          </a:lnTo>
                          <a:lnTo>
                            <a:pt x="24" y="105"/>
                          </a:lnTo>
                          <a:lnTo>
                            <a:pt x="21" y="113"/>
                          </a:lnTo>
                          <a:lnTo>
                            <a:pt x="19" y="119"/>
                          </a:lnTo>
                          <a:lnTo>
                            <a:pt x="16" y="126"/>
                          </a:lnTo>
                          <a:lnTo>
                            <a:pt x="14" y="131"/>
                          </a:lnTo>
                          <a:lnTo>
                            <a:pt x="11" y="137"/>
                          </a:lnTo>
                          <a:lnTo>
                            <a:pt x="8" y="144"/>
                          </a:lnTo>
                          <a:lnTo>
                            <a:pt x="7" y="151"/>
                          </a:lnTo>
                          <a:lnTo>
                            <a:pt x="7" y="159"/>
                          </a:lnTo>
                          <a:lnTo>
                            <a:pt x="6" y="169"/>
                          </a:lnTo>
                          <a:lnTo>
                            <a:pt x="4" y="179"/>
                          </a:lnTo>
                          <a:lnTo>
                            <a:pt x="4" y="186"/>
                          </a:lnTo>
                          <a:lnTo>
                            <a:pt x="3" y="194"/>
                          </a:lnTo>
                          <a:lnTo>
                            <a:pt x="2" y="204"/>
                          </a:lnTo>
                          <a:lnTo>
                            <a:pt x="2" y="211"/>
                          </a:lnTo>
                          <a:lnTo>
                            <a:pt x="2" y="217"/>
                          </a:lnTo>
                          <a:lnTo>
                            <a:pt x="1" y="227"/>
                          </a:lnTo>
                          <a:lnTo>
                            <a:pt x="2" y="237"/>
                          </a:lnTo>
                          <a:lnTo>
                            <a:pt x="1" y="245"/>
                          </a:lnTo>
                          <a:lnTo>
                            <a:pt x="0" y="252"/>
                          </a:lnTo>
                          <a:lnTo>
                            <a:pt x="1" y="265"/>
                          </a:lnTo>
                          <a:lnTo>
                            <a:pt x="0" y="273"/>
                          </a:lnTo>
                          <a:lnTo>
                            <a:pt x="0" y="280"/>
                          </a:lnTo>
                          <a:lnTo>
                            <a:pt x="1" y="288"/>
                          </a:lnTo>
                          <a:lnTo>
                            <a:pt x="2" y="294"/>
                          </a:lnTo>
                          <a:lnTo>
                            <a:pt x="2" y="301"/>
                          </a:lnTo>
                          <a:lnTo>
                            <a:pt x="2" y="307"/>
                          </a:lnTo>
                          <a:lnTo>
                            <a:pt x="4" y="315"/>
                          </a:lnTo>
                          <a:lnTo>
                            <a:pt x="5" y="320"/>
                          </a:lnTo>
                          <a:lnTo>
                            <a:pt x="9" y="324"/>
                          </a:lnTo>
                          <a:lnTo>
                            <a:pt x="13" y="333"/>
                          </a:lnTo>
                          <a:lnTo>
                            <a:pt x="17" y="337"/>
                          </a:lnTo>
                          <a:lnTo>
                            <a:pt x="22" y="344"/>
                          </a:lnTo>
                          <a:lnTo>
                            <a:pt x="26" y="347"/>
                          </a:lnTo>
                          <a:lnTo>
                            <a:pt x="33" y="349"/>
                          </a:lnTo>
                          <a:lnTo>
                            <a:pt x="39" y="354"/>
                          </a:lnTo>
                          <a:lnTo>
                            <a:pt x="45" y="356"/>
                          </a:lnTo>
                          <a:lnTo>
                            <a:pt x="53" y="359"/>
                          </a:lnTo>
                          <a:lnTo>
                            <a:pt x="63" y="354"/>
                          </a:lnTo>
                          <a:lnTo>
                            <a:pt x="68" y="348"/>
                          </a:lnTo>
                          <a:lnTo>
                            <a:pt x="76" y="343"/>
                          </a:lnTo>
                          <a:lnTo>
                            <a:pt x="80" y="339"/>
                          </a:lnTo>
                          <a:lnTo>
                            <a:pt x="96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2" name="Shape 793"/>
                    <p:cNvSpPr/>
                    <p:nvPr/>
                  </p:nvSpPr>
                  <p:spPr>
                    <a:xfrm>
                      <a:off x="3082" y="1814"/>
                      <a:ext cx="145" cy="1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30" y="259"/>
                          </a:moveTo>
                          <a:lnTo>
                            <a:pt x="138" y="252"/>
                          </a:lnTo>
                          <a:lnTo>
                            <a:pt x="143" y="249"/>
                          </a:lnTo>
                          <a:lnTo>
                            <a:pt x="150" y="244"/>
                          </a:lnTo>
                          <a:lnTo>
                            <a:pt x="154" y="240"/>
                          </a:lnTo>
                          <a:lnTo>
                            <a:pt x="158" y="235"/>
                          </a:lnTo>
                          <a:lnTo>
                            <a:pt x="163" y="232"/>
                          </a:lnTo>
                          <a:lnTo>
                            <a:pt x="171" y="225"/>
                          </a:lnTo>
                          <a:lnTo>
                            <a:pt x="176" y="220"/>
                          </a:lnTo>
                          <a:lnTo>
                            <a:pt x="180" y="214"/>
                          </a:lnTo>
                          <a:lnTo>
                            <a:pt x="186" y="209"/>
                          </a:lnTo>
                          <a:lnTo>
                            <a:pt x="189" y="206"/>
                          </a:lnTo>
                          <a:lnTo>
                            <a:pt x="195" y="200"/>
                          </a:lnTo>
                          <a:lnTo>
                            <a:pt x="199" y="197"/>
                          </a:lnTo>
                          <a:lnTo>
                            <a:pt x="204" y="191"/>
                          </a:lnTo>
                          <a:lnTo>
                            <a:pt x="206" y="188"/>
                          </a:lnTo>
                          <a:lnTo>
                            <a:pt x="210" y="182"/>
                          </a:lnTo>
                          <a:lnTo>
                            <a:pt x="212" y="178"/>
                          </a:lnTo>
                          <a:lnTo>
                            <a:pt x="218" y="170"/>
                          </a:lnTo>
                          <a:lnTo>
                            <a:pt x="220" y="164"/>
                          </a:lnTo>
                          <a:lnTo>
                            <a:pt x="225" y="159"/>
                          </a:lnTo>
                          <a:lnTo>
                            <a:pt x="228" y="152"/>
                          </a:lnTo>
                          <a:lnTo>
                            <a:pt x="230" y="148"/>
                          </a:lnTo>
                          <a:lnTo>
                            <a:pt x="232" y="142"/>
                          </a:lnTo>
                          <a:lnTo>
                            <a:pt x="234" y="138"/>
                          </a:lnTo>
                          <a:lnTo>
                            <a:pt x="234" y="131"/>
                          </a:lnTo>
                          <a:lnTo>
                            <a:pt x="236" y="127"/>
                          </a:lnTo>
                          <a:lnTo>
                            <a:pt x="236" y="120"/>
                          </a:lnTo>
                          <a:lnTo>
                            <a:pt x="238" y="116"/>
                          </a:lnTo>
                          <a:lnTo>
                            <a:pt x="238" y="110"/>
                          </a:lnTo>
                          <a:lnTo>
                            <a:pt x="240" y="105"/>
                          </a:lnTo>
                          <a:lnTo>
                            <a:pt x="240" y="98"/>
                          </a:lnTo>
                          <a:lnTo>
                            <a:pt x="239" y="93"/>
                          </a:lnTo>
                          <a:lnTo>
                            <a:pt x="239" y="87"/>
                          </a:lnTo>
                          <a:lnTo>
                            <a:pt x="238" y="81"/>
                          </a:lnTo>
                          <a:lnTo>
                            <a:pt x="239" y="75"/>
                          </a:lnTo>
                          <a:lnTo>
                            <a:pt x="238" y="70"/>
                          </a:lnTo>
                          <a:lnTo>
                            <a:pt x="238" y="63"/>
                          </a:lnTo>
                          <a:lnTo>
                            <a:pt x="238" y="58"/>
                          </a:lnTo>
                          <a:lnTo>
                            <a:pt x="236" y="51"/>
                          </a:lnTo>
                          <a:lnTo>
                            <a:pt x="233" y="45"/>
                          </a:lnTo>
                          <a:lnTo>
                            <a:pt x="231" y="38"/>
                          </a:lnTo>
                          <a:lnTo>
                            <a:pt x="228" y="32"/>
                          </a:lnTo>
                          <a:lnTo>
                            <a:pt x="223" y="28"/>
                          </a:lnTo>
                          <a:lnTo>
                            <a:pt x="219" y="22"/>
                          </a:lnTo>
                          <a:lnTo>
                            <a:pt x="213" y="21"/>
                          </a:lnTo>
                          <a:lnTo>
                            <a:pt x="213" y="16"/>
                          </a:lnTo>
                          <a:lnTo>
                            <a:pt x="206" y="13"/>
                          </a:lnTo>
                          <a:lnTo>
                            <a:pt x="200" y="9"/>
                          </a:lnTo>
                          <a:lnTo>
                            <a:pt x="190" y="6"/>
                          </a:lnTo>
                          <a:lnTo>
                            <a:pt x="184" y="4"/>
                          </a:lnTo>
                          <a:lnTo>
                            <a:pt x="173" y="3"/>
                          </a:lnTo>
                          <a:lnTo>
                            <a:pt x="167" y="1"/>
                          </a:lnTo>
                          <a:lnTo>
                            <a:pt x="156" y="0"/>
                          </a:lnTo>
                          <a:lnTo>
                            <a:pt x="148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2" y="3"/>
                          </a:lnTo>
                          <a:lnTo>
                            <a:pt x="114" y="5"/>
                          </a:lnTo>
                          <a:lnTo>
                            <a:pt x="105" y="7"/>
                          </a:lnTo>
                          <a:lnTo>
                            <a:pt x="100" y="12"/>
                          </a:lnTo>
                          <a:lnTo>
                            <a:pt x="93" y="17"/>
                          </a:lnTo>
                          <a:lnTo>
                            <a:pt x="85" y="21"/>
                          </a:lnTo>
                          <a:lnTo>
                            <a:pt x="81" y="25"/>
                          </a:lnTo>
                          <a:lnTo>
                            <a:pt x="74" y="29"/>
                          </a:lnTo>
                          <a:lnTo>
                            <a:pt x="70" y="32"/>
                          </a:lnTo>
                          <a:lnTo>
                            <a:pt x="65" y="38"/>
                          </a:lnTo>
                          <a:lnTo>
                            <a:pt x="59" y="40"/>
                          </a:lnTo>
                          <a:lnTo>
                            <a:pt x="56" y="47"/>
                          </a:lnTo>
                          <a:lnTo>
                            <a:pt x="52" y="50"/>
                          </a:lnTo>
                          <a:lnTo>
                            <a:pt x="47" y="56"/>
                          </a:lnTo>
                          <a:lnTo>
                            <a:pt x="43" y="60"/>
                          </a:lnTo>
                          <a:lnTo>
                            <a:pt x="37" y="67"/>
                          </a:lnTo>
                          <a:lnTo>
                            <a:pt x="32" y="72"/>
                          </a:lnTo>
                          <a:lnTo>
                            <a:pt x="29" y="78"/>
                          </a:lnTo>
                          <a:lnTo>
                            <a:pt x="25" y="84"/>
                          </a:lnTo>
                          <a:lnTo>
                            <a:pt x="23" y="88"/>
                          </a:lnTo>
                          <a:lnTo>
                            <a:pt x="18" y="93"/>
                          </a:lnTo>
                          <a:lnTo>
                            <a:pt x="16" y="97"/>
                          </a:lnTo>
                          <a:lnTo>
                            <a:pt x="14" y="103"/>
                          </a:lnTo>
                          <a:lnTo>
                            <a:pt x="10" y="107"/>
                          </a:lnTo>
                          <a:lnTo>
                            <a:pt x="8" y="113"/>
                          </a:lnTo>
                          <a:lnTo>
                            <a:pt x="6" y="117"/>
                          </a:lnTo>
                          <a:lnTo>
                            <a:pt x="3" y="123"/>
                          </a:lnTo>
                          <a:lnTo>
                            <a:pt x="0" y="12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3" name="Shape 794"/>
                    <p:cNvSpPr/>
                    <p:nvPr/>
                  </p:nvSpPr>
                  <p:spPr>
                    <a:xfrm rot="1919999" flipH="1">
                      <a:off x="3108" y="1892"/>
                      <a:ext cx="54" cy="9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4" name="Shape 795"/>
                    <p:cNvSpPr/>
                    <p:nvPr/>
                  </p:nvSpPr>
                  <p:spPr>
                    <a:xfrm>
                      <a:off x="2890" y="1714"/>
                      <a:ext cx="155" cy="20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71" extrusionOk="0">
                          <a:moveTo>
                            <a:pt x="137" y="337"/>
                          </a:moveTo>
                          <a:lnTo>
                            <a:pt x="147" y="330"/>
                          </a:lnTo>
                          <a:lnTo>
                            <a:pt x="153" y="326"/>
                          </a:lnTo>
                          <a:lnTo>
                            <a:pt x="156" y="319"/>
                          </a:lnTo>
                          <a:lnTo>
                            <a:pt x="160" y="312"/>
                          </a:lnTo>
                          <a:lnTo>
                            <a:pt x="165" y="306"/>
                          </a:lnTo>
                          <a:lnTo>
                            <a:pt x="169" y="299"/>
                          </a:lnTo>
                          <a:lnTo>
                            <a:pt x="177" y="290"/>
                          </a:lnTo>
                          <a:lnTo>
                            <a:pt x="184" y="281"/>
                          </a:lnTo>
                          <a:lnTo>
                            <a:pt x="192" y="272"/>
                          </a:lnTo>
                          <a:lnTo>
                            <a:pt x="198" y="267"/>
                          </a:lnTo>
                          <a:lnTo>
                            <a:pt x="204" y="261"/>
                          </a:lnTo>
                          <a:lnTo>
                            <a:pt x="207" y="257"/>
                          </a:lnTo>
                          <a:lnTo>
                            <a:pt x="212" y="250"/>
                          </a:lnTo>
                          <a:lnTo>
                            <a:pt x="216" y="245"/>
                          </a:lnTo>
                          <a:lnTo>
                            <a:pt x="224" y="239"/>
                          </a:lnTo>
                          <a:lnTo>
                            <a:pt x="230" y="232"/>
                          </a:lnTo>
                          <a:lnTo>
                            <a:pt x="233" y="225"/>
                          </a:lnTo>
                          <a:lnTo>
                            <a:pt x="239" y="219"/>
                          </a:lnTo>
                          <a:lnTo>
                            <a:pt x="245" y="212"/>
                          </a:lnTo>
                          <a:lnTo>
                            <a:pt x="248" y="205"/>
                          </a:lnTo>
                          <a:lnTo>
                            <a:pt x="252" y="200"/>
                          </a:lnTo>
                          <a:lnTo>
                            <a:pt x="252" y="194"/>
                          </a:lnTo>
                          <a:lnTo>
                            <a:pt x="253" y="188"/>
                          </a:lnTo>
                          <a:lnTo>
                            <a:pt x="254" y="182"/>
                          </a:lnTo>
                          <a:lnTo>
                            <a:pt x="254" y="177"/>
                          </a:lnTo>
                          <a:lnTo>
                            <a:pt x="255" y="170"/>
                          </a:lnTo>
                          <a:lnTo>
                            <a:pt x="256" y="165"/>
                          </a:lnTo>
                          <a:lnTo>
                            <a:pt x="254" y="157"/>
                          </a:lnTo>
                          <a:lnTo>
                            <a:pt x="255" y="153"/>
                          </a:lnTo>
                          <a:lnTo>
                            <a:pt x="251" y="143"/>
                          </a:lnTo>
                          <a:lnTo>
                            <a:pt x="252" y="133"/>
                          </a:lnTo>
                          <a:lnTo>
                            <a:pt x="250" y="128"/>
                          </a:lnTo>
                          <a:lnTo>
                            <a:pt x="248" y="121"/>
                          </a:lnTo>
                          <a:lnTo>
                            <a:pt x="246" y="116"/>
                          </a:lnTo>
                          <a:lnTo>
                            <a:pt x="245" y="108"/>
                          </a:lnTo>
                          <a:lnTo>
                            <a:pt x="243" y="103"/>
                          </a:lnTo>
                          <a:lnTo>
                            <a:pt x="239" y="94"/>
                          </a:lnTo>
                          <a:lnTo>
                            <a:pt x="237" y="86"/>
                          </a:lnTo>
                          <a:lnTo>
                            <a:pt x="236" y="78"/>
                          </a:lnTo>
                          <a:lnTo>
                            <a:pt x="232" y="72"/>
                          </a:lnTo>
                          <a:lnTo>
                            <a:pt x="229" y="66"/>
                          </a:lnTo>
                          <a:lnTo>
                            <a:pt x="228" y="59"/>
                          </a:lnTo>
                          <a:lnTo>
                            <a:pt x="226" y="54"/>
                          </a:lnTo>
                          <a:lnTo>
                            <a:pt x="222" y="47"/>
                          </a:lnTo>
                          <a:lnTo>
                            <a:pt x="220" y="41"/>
                          </a:lnTo>
                          <a:lnTo>
                            <a:pt x="216" y="34"/>
                          </a:lnTo>
                          <a:lnTo>
                            <a:pt x="214" y="28"/>
                          </a:lnTo>
                          <a:lnTo>
                            <a:pt x="209" y="23"/>
                          </a:lnTo>
                          <a:lnTo>
                            <a:pt x="203" y="20"/>
                          </a:lnTo>
                          <a:lnTo>
                            <a:pt x="197" y="18"/>
                          </a:lnTo>
                          <a:lnTo>
                            <a:pt x="191" y="13"/>
                          </a:lnTo>
                          <a:lnTo>
                            <a:pt x="186" y="9"/>
                          </a:lnTo>
                          <a:lnTo>
                            <a:pt x="179" y="6"/>
                          </a:lnTo>
                          <a:lnTo>
                            <a:pt x="171" y="6"/>
                          </a:lnTo>
                          <a:lnTo>
                            <a:pt x="164" y="5"/>
                          </a:lnTo>
                          <a:lnTo>
                            <a:pt x="156" y="2"/>
                          </a:lnTo>
                          <a:lnTo>
                            <a:pt x="144" y="1"/>
                          </a:lnTo>
                          <a:lnTo>
                            <a:pt x="131" y="0"/>
                          </a:lnTo>
                          <a:lnTo>
                            <a:pt x="124" y="1"/>
                          </a:lnTo>
                          <a:lnTo>
                            <a:pt x="116" y="1"/>
                          </a:lnTo>
                          <a:lnTo>
                            <a:pt x="109" y="2"/>
                          </a:lnTo>
                          <a:lnTo>
                            <a:pt x="98" y="3"/>
                          </a:lnTo>
                          <a:lnTo>
                            <a:pt x="85" y="7"/>
                          </a:lnTo>
                          <a:lnTo>
                            <a:pt x="77" y="11"/>
                          </a:lnTo>
                          <a:lnTo>
                            <a:pt x="72" y="14"/>
                          </a:lnTo>
                          <a:lnTo>
                            <a:pt x="62" y="17"/>
                          </a:lnTo>
                          <a:lnTo>
                            <a:pt x="53" y="24"/>
                          </a:lnTo>
                          <a:lnTo>
                            <a:pt x="47" y="31"/>
                          </a:lnTo>
                          <a:lnTo>
                            <a:pt x="37" y="36"/>
                          </a:lnTo>
                          <a:lnTo>
                            <a:pt x="33" y="41"/>
                          </a:lnTo>
                          <a:lnTo>
                            <a:pt x="27" y="48"/>
                          </a:lnTo>
                          <a:lnTo>
                            <a:pt x="24" y="52"/>
                          </a:lnTo>
                          <a:lnTo>
                            <a:pt x="21" y="59"/>
                          </a:lnTo>
                          <a:lnTo>
                            <a:pt x="18" y="64"/>
                          </a:lnTo>
                          <a:lnTo>
                            <a:pt x="16" y="70"/>
                          </a:lnTo>
                          <a:lnTo>
                            <a:pt x="14" y="76"/>
                          </a:lnTo>
                          <a:lnTo>
                            <a:pt x="13" y="82"/>
                          </a:lnTo>
                          <a:lnTo>
                            <a:pt x="13" y="87"/>
                          </a:lnTo>
                          <a:lnTo>
                            <a:pt x="11" y="94"/>
                          </a:lnTo>
                          <a:lnTo>
                            <a:pt x="9" y="99"/>
                          </a:lnTo>
                          <a:lnTo>
                            <a:pt x="7" y="108"/>
                          </a:lnTo>
                          <a:lnTo>
                            <a:pt x="6" y="118"/>
                          </a:lnTo>
                          <a:lnTo>
                            <a:pt x="5" y="125"/>
                          </a:lnTo>
                          <a:lnTo>
                            <a:pt x="5" y="132"/>
                          </a:lnTo>
                          <a:lnTo>
                            <a:pt x="3" y="140"/>
                          </a:lnTo>
                          <a:lnTo>
                            <a:pt x="3" y="146"/>
                          </a:lnTo>
                          <a:lnTo>
                            <a:pt x="2" y="154"/>
                          </a:lnTo>
                          <a:lnTo>
                            <a:pt x="1" y="158"/>
                          </a:lnTo>
                          <a:lnTo>
                            <a:pt x="1" y="165"/>
                          </a:lnTo>
                          <a:lnTo>
                            <a:pt x="0" y="173"/>
                          </a:lnTo>
                          <a:lnTo>
                            <a:pt x="1" y="180"/>
                          </a:lnTo>
                          <a:lnTo>
                            <a:pt x="3" y="187"/>
                          </a:lnTo>
                          <a:lnTo>
                            <a:pt x="4" y="197"/>
                          </a:lnTo>
                          <a:lnTo>
                            <a:pt x="5" y="207"/>
                          </a:lnTo>
                          <a:lnTo>
                            <a:pt x="7" y="214"/>
                          </a:lnTo>
                          <a:lnTo>
                            <a:pt x="9" y="221"/>
                          </a:lnTo>
                          <a:lnTo>
                            <a:pt x="10" y="232"/>
                          </a:lnTo>
                          <a:lnTo>
                            <a:pt x="12" y="238"/>
                          </a:lnTo>
                          <a:lnTo>
                            <a:pt x="14" y="244"/>
                          </a:lnTo>
                          <a:lnTo>
                            <a:pt x="15" y="254"/>
                          </a:lnTo>
                          <a:lnTo>
                            <a:pt x="19" y="263"/>
                          </a:lnTo>
                          <a:lnTo>
                            <a:pt x="20" y="271"/>
                          </a:lnTo>
                          <a:lnTo>
                            <a:pt x="22" y="278"/>
                          </a:lnTo>
                          <a:lnTo>
                            <a:pt x="26" y="291"/>
                          </a:lnTo>
                          <a:lnTo>
                            <a:pt x="27" y="298"/>
                          </a:lnTo>
                          <a:lnTo>
                            <a:pt x="29" y="305"/>
                          </a:lnTo>
                          <a:lnTo>
                            <a:pt x="33" y="313"/>
                          </a:lnTo>
                          <a:lnTo>
                            <a:pt x="35" y="318"/>
                          </a:lnTo>
                          <a:lnTo>
                            <a:pt x="37" y="325"/>
                          </a:lnTo>
                          <a:lnTo>
                            <a:pt x="39" y="330"/>
                          </a:lnTo>
                          <a:lnTo>
                            <a:pt x="43" y="338"/>
                          </a:lnTo>
                          <a:lnTo>
                            <a:pt x="45" y="343"/>
                          </a:lnTo>
                          <a:lnTo>
                            <a:pt x="50" y="346"/>
                          </a:lnTo>
                          <a:lnTo>
                            <a:pt x="56" y="353"/>
                          </a:lnTo>
                          <a:lnTo>
                            <a:pt x="61" y="356"/>
                          </a:lnTo>
                          <a:lnTo>
                            <a:pt x="67" y="362"/>
                          </a:lnTo>
                          <a:lnTo>
                            <a:pt x="73" y="364"/>
                          </a:lnTo>
                          <a:lnTo>
                            <a:pt x="80" y="365"/>
                          </a:lnTo>
                          <a:lnTo>
                            <a:pt x="87" y="368"/>
                          </a:lnTo>
                          <a:lnTo>
                            <a:pt x="94" y="369"/>
                          </a:lnTo>
                          <a:lnTo>
                            <a:pt x="102" y="370"/>
                          </a:lnTo>
                          <a:lnTo>
                            <a:pt x="111" y="363"/>
                          </a:lnTo>
                          <a:lnTo>
                            <a:pt x="114" y="356"/>
                          </a:lnTo>
                          <a:lnTo>
                            <a:pt x="120" y="350"/>
                          </a:lnTo>
                          <a:lnTo>
                            <a:pt x="123" y="345"/>
                          </a:lnTo>
                          <a:lnTo>
                            <a:pt x="137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55" name="Shape 796"/>
                    <p:cNvSpPr/>
                    <p:nvPr/>
                  </p:nvSpPr>
                  <p:spPr>
                    <a:xfrm>
                      <a:off x="2892" y="1737"/>
                      <a:ext cx="142" cy="14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3" h="258" extrusionOk="0">
                          <a:moveTo>
                            <a:pt x="164" y="257"/>
                          </a:moveTo>
                          <a:lnTo>
                            <a:pt x="170" y="248"/>
                          </a:lnTo>
                          <a:lnTo>
                            <a:pt x="173" y="244"/>
                          </a:lnTo>
                          <a:lnTo>
                            <a:pt x="179" y="238"/>
                          </a:lnTo>
                          <a:lnTo>
                            <a:pt x="182" y="234"/>
                          </a:lnTo>
                          <a:lnTo>
                            <a:pt x="185" y="228"/>
                          </a:lnTo>
                          <a:lnTo>
                            <a:pt x="188" y="224"/>
                          </a:lnTo>
                          <a:lnTo>
                            <a:pt x="194" y="215"/>
                          </a:lnTo>
                          <a:lnTo>
                            <a:pt x="198" y="209"/>
                          </a:lnTo>
                          <a:lnTo>
                            <a:pt x="201" y="203"/>
                          </a:lnTo>
                          <a:lnTo>
                            <a:pt x="205" y="197"/>
                          </a:lnTo>
                          <a:lnTo>
                            <a:pt x="207" y="193"/>
                          </a:lnTo>
                          <a:lnTo>
                            <a:pt x="211" y="186"/>
                          </a:lnTo>
                          <a:lnTo>
                            <a:pt x="214" y="182"/>
                          </a:lnTo>
                          <a:lnTo>
                            <a:pt x="217" y="176"/>
                          </a:lnTo>
                          <a:lnTo>
                            <a:pt x="218" y="172"/>
                          </a:lnTo>
                          <a:lnTo>
                            <a:pt x="221" y="166"/>
                          </a:lnTo>
                          <a:lnTo>
                            <a:pt x="222" y="161"/>
                          </a:lnTo>
                          <a:lnTo>
                            <a:pt x="225" y="153"/>
                          </a:lnTo>
                          <a:lnTo>
                            <a:pt x="226" y="146"/>
                          </a:lnTo>
                          <a:lnTo>
                            <a:pt x="229" y="140"/>
                          </a:lnTo>
                          <a:lnTo>
                            <a:pt x="230" y="133"/>
                          </a:lnTo>
                          <a:lnTo>
                            <a:pt x="230" y="129"/>
                          </a:lnTo>
                          <a:lnTo>
                            <a:pt x="231" y="123"/>
                          </a:lnTo>
                          <a:lnTo>
                            <a:pt x="232" y="118"/>
                          </a:lnTo>
                          <a:lnTo>
                            <a:pt x="230" y="112"/>
                          </a:lnTo>
                          <a:lnTo>
                            <a:pt x="230" y="107"/>
                          </a:lnTo>
                          <a:lnTo>
                            <a:pt x="229" y="101"/>
                          </a:lnTo>
                          <a:lnTo>
                            <a:pt x="230" y="96"/>
                          </a:lnTo>
                          <a:lnTo>
                            <a:pt x="228" y="90"/>
                          </a:lnTo>
                          <a:lnTo>
                            <a:pt x="228" y="85"/>
                          </a:lnTo>
                          <a:lnTo>
                            <a:pt x="226" y="79"/>
                          </a:lnTo>
                          <a:lnTo>
                            <a:pt x="224" y="74"/>
                          </a:lnTo>
                          <a:lnTo>
                            <a:pt x="222" y="68"/>
                          </a:lnTo>
                          <a:lnTo>
                            <a:pt x="220" y="63"/>
                          </a:lnTo>
                          <a:lnTo>
                            <a:pt x="219" y="57"/>
                          </a:lnTo>
                          <a:lnTo>
                            <a:pt x="217" y="51"/>
                          </a:lnTo>
                          <a:lnTo>
                            <a:pt x="215" y="45"/>
                          </a:lnTo>
                          <a:lnTo>
                            <a:pt x="213" y="40"/>
                          </a:lnTo>
                          <a:lnTo>
                            <a:pt x="209" y="33"/>
                          </a:lnTo>
                          <a:lnTo>
                            <a:pt x="205" y="29"/>
                          </a:lnTo>
                          <a:lnTo>
                            <a:pt x="201" y="22"/>
                          </a:lnTo>
                          <a:lnTo>
                            <a:pt x="196" y="17"/>
                          </a:lnTo>
                          <a:lnTo>
                            <a:pt x="191" y="15"/>
                          </a:lnTo>
                          <a:lnTo>
                            <a:pt x="184" y="10"/>
                          </a:lnTo>
                          <a:lnTo>
                            <a:pt x="179" y="9"/>
                          </a:lnTo>
                          <a:lnTo>
                            <a:pt x="177" y="5"/>
                          </a:lnTo>
                          <a:lnTo>
                            <a:pt x="170" y="3"/>
                          </a:lnTo>
                          <a:lnTo>
                            <a:pt x="162" y="1"/>
                          </a:lnTo>
                          <a:lnTo>
                            <a:pt x="152" y="0"/>
                          </a:lnTo>
                          <a:lnTo>
                            <a:pt x="145" y="0"/>
                          </a:lnTo>
                          <a:lnTo>
                            <a:pt x="135" y="1"/>
                          </a:lnTo>
                          <a:lnTo>
                            <a:pt x="128" y="0"/>
                          </a:lnTo>
                          <a:lnTo>
                            <a:pt x="117" y="1"/>
                          </a:lnTo>
                          <a:lnTo>
                            <a:pt x="109" y="3"/>
                          </a:lnTo>
                          <a:lnTo>
                            <a:pt x="101" y="6"/>
                          </a:lnTo>
                          <a:lnTo>
                            <a:pt x="94" y="8"/>
                          </a:lnTo>
                          <a:lnTo>
                            <a:pt x="85" y="11"/>
                          </a:lnTo>
                          <a:lnTo>
                            <a:pt x="77" y="15"/>
                          </a:lnTo>
                          <a:lnTo>
                            <a:pt x="69" y="19"/>
                          </a:lnTo>
                          <a:lnTo>
                            <a:pt x="66" y="25"/>
                          </a:lnTo>
                          <a:lnTo>
                            <a:pt x="60" y="31"/>
                          </a:lnTo>
                          <a:lnTo>
                            <a:pt x="54" y="37"/>
                          </a:lnTo>
                          <a:lnTo>
                            <a:pt x="51" y="41"/>
                          </a:lnTo>
                          <a:lnTo>
                            <a:pt x="45" y="47"/>
                          </a:lnTo>
                          <a:lnTo>
                            <a:pt x="43" y="51"/>
                          </a:lnTo>
                          <a:lnTo>
                            <a:pt x="39" y="57"/>
                          </a:lnTo>
                          <a:lnTo>
                            <a:pt x="33" y="61"/>
                          </a:lnTo>
                          <a:lnTo>
                            <a:pt x="33" y="68"/>
                          </a:lnTo>
                          <a:lnTo>
                            <a:pt x="30" y="72"/>
                          </a:lnTo>
                          <a:lnTo>
                            <a:pt x="26" y="78"/>
                          </a:lnTo>
                          <a:lnTo>
                            <a:pt x="24" y="83"/>
                          </a:lnTo>
                          <a:lnTo>
                            <a:pt x="20" y="90"/>
                          </a:lnTo>
                          <a:lnTo>
                            <a:pt x="16" y="97"/>
                          </a:lnTo>
                          <a:lnTo>
                            <a:pt x="16" y="103"/>
                          </a:lnTo>
                          <a:lnTo>
                            <a:pt x="13" y="110"/>
                          </a:lnTo>
                          <a:lnTo>
                            <a:pt x="12" y="114"/>
                          </a:lnTo>
                          <a:lnTo>
                            <a:pt x="9" y="120"/>
                          </a:lnTo>
                          <a:lnTo>
                            <a:pt x="8" y="124"/>
                          </a:lnTo>
                          <a:lnTo>
                            <a:pt x="7" y="131"/>
                          </a:lnTo>
                          <a:lnTo>
                            <a:pt x="5" y="135"/>
                          </a:lnTo>
                          <a:lnTo>
                            <a:pt x="4" y="141"/>
                          </a:lnTo>
                          <a:lnTo>
                            <a:pt x="3" y="146"/>
                          </a:lnTo>
                          <a:lnTo>
                            <a:pt x="3" y="152"/>
                          </a:lnTo>
                          <a:lnTo>
                            <a:pt x="0" y="15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23" name="Shape 797"/>
                    <p:cNvGrpSpPr/>
                    <p:nvPr/>
                  </p:nvGrpSpPr>
                  <p:grpSpPr>
                    <a:xfrm>
                      <a:off x="2629" y="1654"/>
                      <a:ext cx="154" cy="204"/>
                      <a:chOff x="3656" y="1239"/>
                      <a:chExt cx="254" cy="372"/>
                    </a:xfrm>
                  </p:grpSpPr>
                  <p:sp>
                    <p:nvSpPr>
                      <p:cNvPr id="776" name="Shape 798"/>
                      <p:cNvSpPr/>
                      <p:nvPr/>
                    </p:nvSpPr>
                    <p:spPr>
                      <a:xfrm>
                        <a:off x="3656" y="1239"/>
                        <a:ext cx="254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3" extrusionOk="0">
                            <a:moveTo>
                              <a:pt x="97" y="336"/>
                            </a:moveTo>
                            <a:lnTo>
                              <a:pt x="87" y="328"/>
                            </a:lnTo>
                            <a:lnTo>
                              <a:pt x="82" y="324"/>
                            </a:lnTo>
                            <a:lnTo>
                              <a:pt x="80" y="316"/>
                            </a:lnTo>
                            <a:lnTo>
                              <a:pt x="77" y="309"/>
                            </a:lnTo>
                            <a:lnTo>
                              <a:pt x="73" y="302"/>
                            </a:lnTo>
                            <a:lnTo>
                              <a:pt x="69" y="294"/>
                            </a:lnTo>
                            <a:lnTo>
                              <a:pt x="63" y="285"/>
                            </a:lnTo>
                            <a:lnTo>
                              <a:pt x="58" y="275"/>
                            </a:lnTo>
                            <a:lnTo>
                              <a:pt x="50" y="266"/>
                            </a:lnTo>
                            <a:lnTo>
                              <a:pt x="45" y="261"/>
                            </a:lnTo>
                            <a:lnTo>
                              <a:pt x="39" y="254"/>
                            </a:lnTo>
                            <a:lnTo>
                              <a:pt x="37" y="249"/>
                            </a:lnTo>
                            <a:lnTo>
                              <a:pt x="32" y="242"/>
                            </a:lnTo>
                            <a:lnTo>
                              <a:pt x="30" y="237"/>
                            </a:lnTo>
                            <a:lnTo>
                              <a:pt x="22" y="230"/>
                            </a:lnTo>
                            <a:lnTo>
                              <a:pt x="17" y="222"/>
                            </a:lnTo>
                            <a:lnTo>
                              <a:pt x="15" y="216"/>
                            </a:lnTo>
                            <a:lnTo>
                              <a:pt x="9" y="208"/>
                            </a:lnTo>
                            <a:lnTo>
                              <a:pt x="5" y="201"/>
                            </a:lnTo>
                            <a:lnTo>
                              <a:pt x="2" y="194"/>
                            </a:lnTo>
                            <a:lnTo>
                              <a:pt x="0" y="189"/>
                            </a:lnTo>
                            <a:lnTo>
                              <a:pt x="0" y="182"/>
                            </a:lnTo>
                            <a:lnTo>
                              <a:pt x="0" y="177"/>
                            </a:lnTo>
                            <a:lnTo>
                              <a:pt x="0" y="170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2" y="146"/>
                            </a:lnTo>
                            <a:lnTo>
                              <a:pt x="1" y="141"/>
                            </a:lnTo>
                            <a:lnTo>
                              <a:pt x="7" y="131"/>
                            </a:lnTo>
                            <a:lnTo>
                              <a:pt x="7" y="122"/>
                            </a:lnTo>
                            <a:lnTo>
                              <a:pt x="10" y="117"/>
                            </a:lnTo>
                            <a:lnTo>
                              <a:pt x="13" y="110"/>
                            </a:lnTo>
                            <a:lnTo>
                              <a:pt x="15" y="105"/>
                            </a:lnTo>
                            <a:lnTo>
                              <a:pt x="17" y="98"/>
                            </a:lnTo>
                            <a:lnTo>
                              <a:pt x="19" y="93"/>
                            </a:lnTo>
                            <a:lnTo>
                              <a:pt x="25" y="84"/>
                            </a:lnTo>
                            <a:lnTo>
                              <a:pt x="27" y="76"/>
                            </a:lnTo>
                            <a:lnTo>
                              <a:pt x="30" y="69"/>
                            </a:lnTo>
                            <a:lnTo>
                              <a:pt x="34" y="62"/>
                            </a:lnTo>
                            <a:lnTo>
                              <a:pt x="37" y="57"/>
                            </a:lnTo>
                            <a:lnTo>
                              <a:pt x="40" y="50"/>
                            </a:lnTo>
                            <a:lnTo>
                              <a:pt x="43" y="46"/>
                            </a:lnTo>
                            <a:lnTo>
                              <a:pt x="47" y="38"/>
                            </a:lnTo>
                            <a:lnTo>
                              <a:pt x="50" y="34"/>
                            </a:lnTo>
                            <a:lnTo>
                              <a:pt x="54" y="26"/>
                            </a:lnTo>
                            <a:lnTo>
                              <a:pt x="58" y="22"/>
                            </a:lnTo>
                            <a:lnTo>
                              <a:pt x="62" y="17"/>
                            </a:lnTo>
                            <a:lnTo>
                              <a:pt x="69" y="14"/>
                            </a:lnTo>
                            <a:lnTo>
                              <a:pt x="75" y="12"/>
                            </a:lnTo>
                            <a:lnTo>
                              <a:pt x="82" y="7"/>
                            </a:lnTo>
                            <a:lnTo>
                              <a:pt x="88" y="5"/>
                            </a:lnTo>
                            <a:lnTo>
                              <a:pt x="95" y="2"/>
                            </a:lnTo>
                            <a:lnTo>
                              <a:pt x="103" y="3"/>
                            </a:lnTo>
                            <a:lnTo>
                              <a:pt x="110" y="2"/>
                            </a:lnTo>
                            <a:lnTo>
                              <a:pt x="117" y="0"/>
                            </a:lnTo>
                            <a:lnTo>
                              <a:pt x="130" y="0"/>
                            </a:lnTo>
                            <a:lnTo>
                              <a:pt x="142" y="0"/>
                            </a:lnTo>
                            <a:lnTo>
                              <a:pt x="150" y="2"/>
                            </a:lnTo>
                            <a:lnTo>
                              <a:pt x="158" y="2"/>
                            </a:lnTo>
                            <a:lnTo>
                              <a:pt x="165" y="5"/>
                            </a:lnTo>
                            <a:lnTo>
                              <a:pt x="175" y="7"/>
                            </a:lnTo>
                            <a:lnTo>
                              <a:pt x="188" y="12"/>
                            </a:lnTo>
                            <a:lnTo>
                              <a:pt x="195" y="17"/>
                            </a:lnTo>
                            <a:lnTo>
                              <a:pt x="201" y="19"/>
                            </a:lnTo>
                            <a:lnTo>
                              <a:pt x="211" y="24"/>
                            </a:lnTo>
                            <a:lnTo>
                              <a:pt x="218" y="31"/>
                            </a:lnTo>
                            <a:lnTo>
                              <a:pt x="223" y="38"/>
                            </a:lnTo>
                            <a:lnTo>
                              <a:pt x="233" y="45"/>
                            </a:lnTo>
                            <a:lnTo>
                              <a:pt x="235" y="50"/>
                            </a:lnTo>
                            <a:lnTo>
                              <a:pt x="241" y="58"/>
                            </a:lnTo>
                            <a:lnTo>
                              <a:pt x="244" y="62"/>
                            </a:lnTo>
                            <a:lnTo>
                              <a:pt x="246" y="69"/>
                            </a:lnTo>
                            <a:lnTo>
                              <a:pt x="248" y="74"/>
                            </a:lnTo>
                            <a:lnTo>
                              <a:pt x="248" y="81"/>
                            </a:lnTo>
                            <a:lnTo>
                              <a:pt x="251" y="87"/>
                            </a:lnTo>
                            <a:lnTo>
                              <a:pt x="251" y="93"/>
                            </a:lnTo>
                            <a:lnTo>
                              <a:pt x="251" y="98"/>
                            </a:lnTo>
                            <a:lnTo>
                              <a:pt x="251" y="105"/>
                            </a:lnTo>
                            <a:lnTo>
                              <a:pt x="254" y="110"/>
                            </a:lnTo>
                            <a:lnTo>
                              <a:pt x="254" y="120"/>
                            </a:lnTo>
                            <a:lnTo>
                              <a:pt x="254" y="129"/>
                            </a:lnTo>
                            <a:lnTo>
                              <a:pt x="254" y="136"/>
                            </a:lnTo>
                            <a:lnTo>
                              <a:pt x="253" y="144"/>
                            </a:lnTo>
                            <a:lnTo>
                              <a:pt x="253" y="151"/>
                            </a:lnTo>
                            <a:lnTo>
                              <a:pt x="253" y="158"/>
                            </a:lnTo>
                            <a:lnTo>
                              <a:pt x="253" y="165"/>
                            </a:lnTo>
                            <a:lnTo>
                              <a:pt x="253" y="170"/>
                            </a:lnTo>
                            <a:lnTo>
                              <a:pt x="253" y="177"/>
                            </a:lnTo>
                            <a:lnTo>
                              <a:pt x="253" y="184"/>
                            </a:lnTo>
                            <a:lnTo>
                              <a:pt x="251" y="191"/>
                            </a:lnTo>
                            <a:lnTo>
                              <a:pt x="248" y="199"/>
                            </a:lnTo>
                            <a:lnTo>
                              <a:pt x="246" y="208"/>
                            </a:lnTo>
                            <a:lnTo>
                              <a:pt x="244" y="218"/>
                            </a:lnTo>
                            <a:lnTo>
                              <a:pt x="240" y="225"/>
                            </a:lnTo>
                            <a:lnTo>
                              <a:pt x="238" y="232"/>
                            </a:lnTo>
                            <a:lnTo>
                              <a:pt x="236" y="242"/>
                            </a:lnTo>
                            <a:lnTo>
                              <a:pt x="233" y="249"/>
                            </a:lnTo>
                            <a:lnTo>
                              <a:pt x="231" y="254"/>
                            </a:lnTo>
                            <a:lnTo>
                              <a:pt x="228" y="264"/>
                            </a:lnTo>
                            <a:lnTo>
                              <a:pt x="223" y="273"/>
                            </a:lnTo>
                            <a:lnTo>
                              <a:pt x="220" y="280"/>
                            </a:lnTo>
                            <a:lnTo>
                              <a:pt x="218" y="287"/>
                            </a:lnTo>
                            <a:lnTo>
                              <a:pt x="214" y="299"/>
                            </a:lnTo>
                            <a:lnTo>
                              <a:pt x="210" y="306"/>
                            </a:lnTo>
                            <a:lnTo>
                              <a:pt x="208" y="314"/>
                            </a:lnTo>
                            <a:lnTo>
                              <a:pt x="203" y="321"/>
                            </a:lnTo>
                            <a:lnTo>
                              <a:pt x="201" y="326"/>
                            </a:lnTo>
                            <a:lnTo>
                              <a:pt x="198" y="333"/>
                            </a:lnTo>
                            <a:lnTo>
                              <a:pt x="195" y="338"/>
                            </a:lnTo>
                            <a:lnTo>
                              <a:pt x="190" y="345"/>
                            </a:lnTo>
                            <a:lnTo>
                              <a:pt x="188" y="350"/>
                            </a:lnTo>
                            <a:lnTo>
                              <a:pt x="183" y="352"/>
                            </a:lnTo>
                            <a:lnTo>
                              <a:pt x="175" y="359"/>
                            </a:lnTo>
                            <a:lnTo>
                              <a:pt x="170" y="361"/>
                            </a:lnTo>
                            <a:lnTo>
                              <a:pt x="163" y="366"/>
                            </a:lnTo>
                            <a:lnTo>
                              <a:pt x="158" y="369"/>
                            </a:lnTo>
                            <a:lnTo>
                              <a:pt x="150" y="369"/>
                            </a:lnTo>
                            <a:lnTo>
                              <a:pt x="143" y="372"/>
                            </a:lnTo>
                            <a:lnTo>
                              <a:pt x="135" y="372"/>
                            </a:lnTo>
                            <a:lnTo>
                              <a:pt x="127" y="372"/>
                            </a:lnTo>
                            <a:lnTo>
                              <a:pt x="120" y="364"/>
                            </a:lnTo>
                            <a:lnTo>
                              <a:pt x="118" y="357"/>
                            </a:lnTo>
                            <a:lnTo>
                              <a:pt x="113" y="349"/>
                            </a:lnTo>
                            <a:lnTo>
                              <a:pt x="110" y="345"/>
                            </a:lnTo>
                            <a:lnTo>
                              <a:pt x="97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7" name="Shape 799"/>
                      <p:cNvSpPr/>
                      <p:nvPr/>
                    </p:nvSpPr>
                    <p:spPr>
                      <a:xfrm>
                        <a:off x="3677" y="1277"/>
                        <a:ext cx="225" cy="25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7" extrusionOk="0">
                            <a:moveTo>
                              <a:pt x="49" y="256"/>
                            </a:moveTo>
                            <a:lnTo>
                              <a:pt x="45" y="247"/>
                            </a:lnTo>
                            <a:lnTo>
                              <a:pt x="42" y="242"/>
                            </a:lnTo>
                            <a:lnTo>
                              <a:pt x="38" y="236"/>
                            </a:lnTo>
                            <a:lnTo>
                              <a:pt x="35" y="232"/>
                            </a:lnTo>
                            <a:lnTo>
                              <a:pt x="33" y="226"/>
                            </a:lnTo>
                            <a:lnTo>
                              <a:pt x="30" y="221"/>
                            </a:lnTo>
                            <a:lnTo>
                              <a:pt x="25" y="212"/>
                            </a:lnTo>
                            <a:lnTo>
                              <a:pt x="22" y="205"/>
                            </a:lnTo>
                            <a:lnTo>
                              <a:pt x="20" y="199"/>
                            </a:lnTo>
                            <a:lnTo>
                              <a:pt x="18" y="192"/>
                            </a:lnTo>
                            <a:lnTo>
                              <a:pt x="15" y="188"/>
                            </a:lnTo>
                            <a:lnTo>
                              <a:pt x="12" y="181"/>
                            </a:lnTo>
                            <a:lnTo>
                              <a:pt x="10" y="177"/>
                            </a:lnTo>
                            <a:lnTo>
                              <a:pt x="7" y="171"/>
                            </a:lnTo>
                            <a:lnTo>
                              <a:pt x="7" y="166"/>
                            </a:lnTo>
                            <a:lnTo>
                              <a:pt x="5" y="160"/>
                            </a:lnTo>
                            <a:lnTo>
                              <a:pt x="5" y="155"/>
                            </a:lnTo>
                            <a:lnTo>
                              <a:pt x="3" y="146"/>
                            </a:lnTo>
                            <a:lnTo>
                              <a:pt x="2" y="140"/>
                            </a:lnTo>
                            <a:lnTo>
                              <a:pt x="0" y="133"/>
                            </a:lnTo>
                            <a:lnTo>
                              <a:pt x="0" y="127"/>
                            </a:lnTo>
                            <a:lnTo>
                              <a:pt x="0" y="122"/>
                            </a:lnTo>
                            <a:lnTo>
                              <a:pt x="0" y="116"/>
                            </a:lnTo>
                            <a:lnTo>
                              <a:pt x="0" y="111"/>
                            </a:lnTo>
                            <a:lnTo>
                              <a:pt x="3" y="105"/>
                            </a:lnTo>
                            <a:lnTo>
                              <a:pt x="3" y="100"/>
                            </a:lnTo>
                            <a:lnTo>
                              <a:pt x="5" y="94"/>
                            </a:lnTo>
                            <a:lnTo>
                              <a:pt x="5" y="89"/>
                            </a:lnTo>
                            <a:lnTo>
                              <a:pt x="8" y="83"/>
                            </a:lnTo>
                            <a:lnTo>
                              <a:pt x="7" y="79"/>
                            </a:lnTo>
                            <a:lnTo>
                              <a:pt x="10" y="72"/>
                            </a:lnTo>
                            <a:lnTo>
                              <a:pt x="12" y="67"/>
                            </a:lnTo>
                            <a:lnTo>
                              <a:pt x="15" y="62"/>
                            </a:lnTo>
                            <a:lnTo>
                              <a:pt x="17" y="57"/>
                            </a:lnTo>
                            <a:lnTo>
                              <a:pt x="20" y="50"/>
                            </a:lnTo>
                            <a:lnTo>
                              <a:pt x="22" y="45"/>
                            </a:lnTo>
                            <a:lnTo>
                              <a:pt x="25" y="39"/>
                            </a:lnTo>
                            <a:lnTo>
                              <a:pt x="27" y="35"/>
                            </a:lnTo>
                            <a:lnTo>
                              <a:pt x="33" y="28"/>
                            </a:lnTo>
                            <a:lnTo>
                              <a:pt x="37" y="24"/>
                            </a:lnTo>
                            <a:lnTo>
                              <a:pt x="42" y="17"/>
                            </a:lnTo>
                            <a:lnTo>
                              <a:pt x="47" y="13"/>
                            </a:lnTo>
                            <a:lnTo>
                              <a:pt x="52" y="11"/>
                            </a:lnTo>
                            <a:lnTo>
                              <a:pt x="59" y="6"/>
                            </a:lnTo>
                            <a:lnTo>
                              <a:pt x="65" y="6"/>
                            </a:lnTo>
                            <a:lnTo>
                              <a:pt x="68" y="2"/>
                            </a:lnTo>
                            <a:lnTo>
                              <a:pt x="75" y="2"/>
                            </a:lnTo>
                            <a:lnTo>
                              <a:pt x="82" y="0"/>
                            </a:lnTo>
                            <a:lnTo>
                              <a:pt x="92" y="0"/>
                            </a:lnTo>
                            <a:lnTo>
                              <a:pt x="100" y="0"/>
                            </a:lnTo>
                            <a:lnTo>
                              <a:pt x="110" y="2"/>
                            </a:lnTo>
                            <a:lnTo>
                              <a:pt x="117" y="1"/>
                            </a:lnTo>
                            <a:lnTo>
                              <a:pt x="127" y="4"/>
                            </a:lnTo>
                            <a:lnTo>
                              <a:pt x="134" y="6"/>
                            </a:lnTo>
                            <a:lnTo>
                              <a:pt x="142" y="10"/>
                            </a:lnTo>
                            <a:lnTo>
                              <a:pt x="150" y="13"/>
                            </a:lnTo>
                            <a:lnTo>
                              <a:pt x="157" y="17"/>
                            </a:lnTo>
                            <a:lnTo>
                              <a:pt x="165" y="21"/>
                            </a:lnTo>
                            <a:lnTo>
                              <a:pt x="172" y="26"/>
                            </a:lnTo>
                            <a:lnTo>
                              <a:pt x="175" y="32"/>
                            </a:lnTo>
                            <a:lnTo>
                              <a:pt x="180" y="39"/>
                            </a:lnTo>
                            <a:lnTo>
                              <a:pt x="185" y="46"/>
                            </a:lnTo>
                            <a:lnTo>
                              <a:pt x="188" y="50"/>
                            </a:lnTo>
                            <a:lnTo>
                              <a:pt x="192" y="57"/>
                            </a:lnTo>
                            <a:lnTo>
                              <a:pt x="195" y="61"/>
                            </a:lnTo>
                            <a:lnTo>
                              <a:pt x="197" y="67"/>
                            </a:lnTo>
                            <a:lnTo>
                              <a:pt x="202" y="72"/>
                            </a:lnTo>
                            <a:lnTo>
                              <a:pt x="202" y="78"/>
                            </a:lnTo>
                            <a:lnTo>
                              <a:pt x="205" y="83"/>
                            </a:lnTo>
                            <a:lnTo>
                              <a:pt x="207" y="90"/>
                            </a:lnTo>
                            <a:lnTo>
                              <a:pt x="210" y="94"/>
                            </a:lnTo>
                            <a:lnTo>
                              <a:pt x="212" y="102"/>
                            </a:lnTo>
                            <a:lnTo>
                              <a:pt x="215" y="109"/>
                            </a:lnTo>
                            <a:lnTo>
                              <a:pt x="215" y="116"/>
                            </a:lnTo>
                            <a:lnTo>
                              <a:pt x="217" y="122"/>
                            </a:lnTo>
                            <a:lnTo>
                              <a:pt x="217" y="127"/>
                            </a:lnTo>
                            <a:lnTo>
                              <a:pt x="219" y="133"/>
                            </a:lnTo>
                            <a:lnTo>
                              <a:pt x="220" y="137"/>
                            </a:lnTo>
                            <a:lnTo>
                              <a:pt x="219" y="144"/>
                            </a:lnTo>
                            <a:lnTo>
                              <a:pt x="223" y="148"/>
                            </a:lnTo>
                            <a:lnTo>
                              <a:pt x="222" y="155"/>
                            </a:lnTo>
                            <a:lnTo>
                              <a:pt x="223" y="160"/>
                            </a:lnTo>
                            <a:lnTo>
                              <a:pt x="222" y="166"/>
                            </a:lnTo>
                            <a:lnTo>
                              <a:pt x="225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8" name="Shape 800"/>
                      <p:cNvSpPr/>
                      <p:nvPr/>
                    </p:nvSpPr>
                    <p:spPr>
                      <a:xfrm rot="-720000">
                        <a:off x="3737" y="1430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57" name="Shape 801"/>
                    <p:cNvSpPr/>
                    <p:nvPr/>
                  </p:nvSpPr>
                  <p:spPr>
                    <a:xfrm rot="1080000" flipH="1">
                      <a:off x="2933" y="1820"/>
                      <a:ext cx="54" cy="9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60" name="Shape 802"/>
                    <p:cNvGrpSpPr/>
                    <p:nvPr/>
                  </p:nvGrpSpPr>
                  <p:grpSpPr>
                    <a:xfrm>
                      <a:off x="2595" y="1791"/>
                      <a:ext cx="156" cy="203"/>
                      <a:chOff x="3586" y="1485"/>
                      <a:chExt cx="257" cy="367"/>
                    </a:xfrm>
                  </p:grpSpPr>
                  <p:sp>
                    <p:nvSpPr>
                      <p:cNvPr id="773" name="Shape 803"/>
                      <p:cNvSpPr/>
                      <p:nvPr/>
                    </p:nvSpPr>
                    <p:spPr>
                      <a:xfrm>
                        <a:off x="3586" y="1485"/>
                        <a:ext cx="256" cy="36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8" extrusionOk="0">
                            <a:moveTo>
                              <a:pt x="146" y="338"/>
                            </a:moveTo>
                            <a:lnTo>
                              <a:pt x="135" y="333"/>
                            </a:lnTo>
                            <a:lnTo>
                              <a:pt x="128" y="329"/>
                            </a:lnTo>
                            <a:lnTo>
                              <a:pt x="124" y="322"/>
                            </a:lnTo>
                            <a:lnTo>
                              <a:pt x="120" y="316"/>
                            </a:lnTo>
                            <a:lnTo>
                              <a:pt x="113" y="310"/>
                            </a:lnTo>
                            <a:lnTo>
                              <a:pt x="108" y="304"/>
                            </a:lnTo>
                            <a:lnTo>
                              <a:pt x="99" y="296"/>
                            </a:lnTo>
                            <a:lnTo>
                              <a:pt x="91" y="287"/>
                            </a:lnTo>
                            <a:lnTo>
                              <a:pt x="81" y="280"/>
                            </a:lnTo>
                            <a:lnTo>
                              <a:pt x="75" y="276"/>
                            </a:lnTo>
                            <a:lnTo>
                              <a:pt x="67" y="270"/>
                            </a:lnTo>
                            <a:lnTo>
                              <a:pt x="64" y="266"/>
                            </a:lnTo>
                            <a:lnTo>
                              <a:pt x="57" y="260"/>
                            </a:lnTo>
                            <a:lnTo>
                              <a:pt x="54" y="256"/>
                            </a:lnTo>
                            <a:lnTo>
                              <a:pt x="44" y="251"/>
                            </a:lnTo>
                            <a:lnTo>
                              <a:pt x="37" y="245"/>
                            </a:lnTo>
                            <a:lnTo>
                              <a:pt x="33" y="238"/>
                            </a:lnTo>
                            <a:lnTo>
                              <a:pt x="26" y="232"/>
                            </a:lnTo>
                            <a:lnTo>
                              <a:pt x="19" y="226"/>
                            </a:lnTo>
                            <a:lnTo>
                              <a:pt x="15" y="220"/>
                            </a:lnTo>
                            <a:lnTo>
                              <a:pt x="11" y="215"/>
                            </a:lnTo>
                            <a:lnTo>
                              <a:pt x="9" y="208"/>
                            </a:lnTo>
                            <a:lnTo>
                              <a:pt x="7" y="204"/>
                            </a:lnTo>
                            <a:lnTo>
                              <a:pt x="6" y="197"/>
                            </a:lnTo>
                            <a:lnTo>
                              <a:pt x="4" y="192"/>
                            </a:lnTo>
                            <a:lnTo>
                              <a:pt x="2" y="185"/>
                            </a:lnTo>
                            <a:lnTo>
                              <a:pt x="1" y="180"/>
                            </a:lnTo>
                            <a:lnTo>
                              <a:pt x="1" y="173"/>
                            </a:lnTo>
                            <a:lnTo>
                              <a:pt x="0" y="168"/>
                            </a:lnTo>
                            <a:lnTo>
                              <a:pt x="2" y="158"/>
                            </a:lnTo>
                            <a:lnTo>
                              <a:pt x="0" y="148"/>
                            </a:lnTo>
                            <a:lnTo>
                              <a:pt x="1" y="143"/>
                            </a:lnTo>
                            <a:lnTo>
                              <a:pt x="1" y="136"/>
                            </a:lnTo>
                            <a:lnTo>
                              <a:pt x="2" y="130"/>
                            </a:lnTo>
                            <a:lnTo>
                              <a:pt x="3" y="123"/>
                            </a:lnTo>
                            <a:lnTo>
                              <a:pt x="3" y="117"/>
                            </a:lnTo>
                            <a:lnTo>
                              <a:pt x="6" y="107"/>
                            </a:lnTo>
                            <a:lnTo>
                              <a:pt x="6" y="100"/>
                            </a:lnTo>
                            <a:lnTo>
                              <a:pt x="7" y="92"/>
                            </a:lnTo>
                            <a:lnTo>
                              <a:pt x="9" y="84"/>
                            </a:lnTo>
                            <a:lnTo>
                              <a:pt x="11" y="79"/>
                            </a:lnTo>
                            <a:lnTo>
                              <a:pt x="11" y="71"/>
                            </a:lnTo>
                            <a:lnTo>
                              <a:pt x="13" y="66"/>
                            </a:lnTo>
                            <a:lnTo>
                              <a:pt x="15" y="58"/>
                            </a:lnTo>
                            <a:lnTo>
                              <a:pt x="16" y="53"/>
                            </a:lnTo>
                            <a:lnTo>
                              <a:pt x="19" y="45"/>
                            </a:lnTo>
                            <a:lnTo>
                              <a:pt x="20" y="40"/>
                            </a:lnTo>
                            <a:lnTo>
                              <a:pt x="24" y="34"/>
                            </a:lnTo>
                            <a:lnTo>
                              <a:pt x="30" y="30"/>
                            </a:lnTo>
                            <a:lnTo>
                              <a:pt x="35" y="26"/>
                            </a:lnTo>
                            <a:lnTo>
                              <a:pt x="41" y="20"/>
                            </a:lnTo>
                            <a:lnTo>
                              <a:pt x="45" y="17"/>
                            </a:lnTo>
                            <a:lnTo>
                              <a:pt x="52" y="13"/>
                            </a:lnTo>
                            <a:lnTo>
                              <a:pt x="59" y="12"/>
                            </a:lnTo>
                            <a:lnTo>
                              <a:pt x="66" y="10"/>
                            </a:lnTo>
                            <a:lnTo>
                              <a:pt x="73" y="6"/>
                            </a:lnTo>
                            <a:lnTo>
                              <a:pt x="85" y="3"/>
                            </a:lnTo>
                            <a:lnTo>
                              <a:pt x="97" y="0"/>
                            </a:lnTo>
                            <a:lnTo>
                              <a:pt x="105" y="1"/>
                            </a:lnTo>
                            <a:lnTo>
                              <a:pt x="112" y="0"/>
                            </a:lnTo>
                            <a:lnTo>
                              <a:pt x="120" y="0"/>
                            </a:lnTo>
                            <a:lnTo>
                              <a:pt x="131" y="0"/>
                            </a:lnTo>
                            <a:lnTo>
                              <a:pt x="144" y="2"/>
                            </a:lnTo>
                            <a:lnTo>
                              <a:pt x="153" y="5"/>
                            </a:lnTo>
                            <a:lnTo>
                              <a:pt x="159" y="7"/>
                            </a:lnTo>
                            <a:lnTo>
                              <a:pt x="170" y="9"/>
                            </a:lnTo>
                            <a:lnTo>
                              <a:pt x="179" y="15"/>
                            </a:lnTo>
                            <a:lnTo>
                              <a:pt x="186" y="21"/>
                            </a:lnTo>
                            <a:lnTo>
                              <a:pt x="197" y="25"/>
                            </a:lnTo>
                            <a:lnTo>
                              <a:pt x="201" y="30"/>
                            </a:lnTo>
                            <a:lnTo>
                              <a:pt x="208" y="36"/>
                            </a:lnTo>
                            <a:lnTo>
                              <a:pt x="212" y="40"/>
                            </a:lnTo>
                            <a:lnTo>
                              <a:pt x="216" y="46"/>
                            </a:lnTo>
                            <a:lnTo>
                              <a:pt x="220" y="50"/>
                            </a:lnTo>
                            <a:lnTo>
                              <a:pt x="222" y="57"/>
                            </a:lnTo>
                            <a:lnTo>
                              <a:pt x="226" y="62"/>
                            </a:lnTo>
                            <a:lnTo>
                              <a:pt x="228" y="69"/>
                            </a:lnTo>
                            <a:lnTo>
                              <a:pt x="229" y="73"/>
                            </a:lnTo>
                            <a:lnTo>
                              <a:pt x="231" y="80"/>
                            </a:lnTo>
                            <a:lnTo>
                              <a:pt x="235" y="85"/>
                            </a:lnTo>
                            <a:lnTo>
                              <a:pt x="238" y="94"/>
                            </a:lnTo>
                            <a:lnTo>
                              <a:pt x="240" y="103"/>
                            </a:lnTo>
                            <a:lnTo>
                              <a:pt x="242" y="110"/>
                            </a:lnTo>
                            <a:lnTo>
                              <a:pt x="244" y="117"/>
                            </a:lnTo>
                            <a:lnTo>
                              <a:pt x="246" y="124"/>
                            </a:lnTo>
                            <a:lnTo>
                              <a:pt x="248" y="131"/>
                            </a:lnTo>
                            <a:lnTo>
                              <a:pt x="250" y="138"/>
                            </a:lnTo>
                            <a:lnTo>
                              <a:pt x="252" y="143"/>
                            </a:lnTo>
                            <a:lnTo>
                              <a:pt x="254" y="150"/>
                            </a:lnTo>
                            <a:lnTo>
                              <a:pt x="256" y="157"/>
                            </a:lnTo>
                            <a:lnTo>
                              <a:pt x="256" y="164"/>
                            </a:lnTo>
                            <a:lnTo>
                              <a:pt x="255" y="172"/>
                            </a:lnTo>
                            <a:lnTo>
                              <a:pt x="255" y="182"/>
                            </a:lnTo>
                            <a:lnTo>
                              <a:pt x="256" y="192"/>
                            </a:lnTo>
                            <a:lnTo>
                              <a:pt x="255" y="199"/>
                            </a:lnTo>
                            <a:lnTo>
                              <a:pt x="254" y="207"/>
                            </a:lnTo>
                            <a:lnTo>
                              <a:pt x="255" y="217"/>
                            </a:lnTo>
                            <a:lnTo>
                              <a:pt x="254" y="225"/>
                            </a:lnTo>
                            <a:lnTo>
                              <a:pt x="253" y="230"/>
                            </a:lnTo>
                            <a:lnTo>
                              <a:pt x="254" y="240"/>
                            </a:lnTo>
                            <a:lnTo>
                              <a:pt x="251" y="250"/>
                            </a:lnTo>
                            <a:lnTo>
                              <a:pt x="250" y="258"/>
                            </a:lnTo>
                            <a:lnTo>
                              <a:pt x="250" y="265"/>
                            </a:lnTo>
                            <a:lnTo>
                              <a:pt x="249" y="278"/>
                            </a:lnTo>
                            <a:lnTo>
                              <a:pt x="248" y="285"/>
                            </a:lnTo>
                            <a:lnTo>
                              <a:pt x="248" y="293"/>
                            </a:lnTo>
                            <a:lnTo>
                              <a:pt x="245" y="301"/>
                            </a:lnTo>
                            <a:lnTo>
                              <a:pt x="244" y="306"/>
                            </a:lnTo>
                            <a:lnTo>
                              <a:pt x="243" y="314"/>
                            </a:lnTo>
                            <a:lnTo>
                              <a:pt x="242" y="320"/>
                            </a:lnTo>
                            <a:lnTo>
                              <a:pt x="239" y="327"/>
                            </a:lnTo>
                            <a:lnTo>
                              <a:pt x="239" y="333"/>
                            </a:lnTo>
                            <a:lnTo>
                              <a:pt x="234" y="336"/>
                            </a:lnTo>
                            <a:lnTo>
                              <a:pt x="229" y="344"/>
                            </a:lnTo>
                            <a:lnTo>
                              <a:pt x="224" y="348"/>
                            </a:lnTo>
                            <a:lnTo>
                              <a:pt x="219" y="354"/>
                            </a:lnTo>
                            <a:lnTo>
                              <a:pt x="214" y="357"/>
                            </a:lnTo>
                            <a:lnTo>
                              <a:pt x="207" y="359"/>
                            </a:lnTo>
                            <a:lnTo>
                              <a:pt x="201" y="363"/>
                            </a:lnTo>
                            <a:lnTo>
                              <a:pt x="193" y="365"/>
                            </a:lnTo>
                            <a:lnTo>
                              <a:pt x="186" y="367"/>
                            </a:lnTo>
                            <a:lnTo>
                              <a:pt x="176" y="361"/>
                            </a:lnTo>
                            <a:lnTo>
                              <a:pt x="172" y="354"/>
                            </a:lnTo>
                            <a:lnTo>
                              <a:pt x="165" y="348"/>
                            </a:lnTo>
                            <a:lnTo>
                              <a:pt x="161" y="344"/>
                            </a:lnTo>
                            <a:lnTo>
                              <a:pt x="146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4" name="Shape 804"/>
                      <p:cNvSpPr/>
                      <p:nvPr/>
                    </p:nvSpPr>
                    <p:spPr>
                      <a:xfrm>
                        <a:off x="3608" y="1527"/>
                        <a:ext cx="235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6" h="261" extrusionOk="0">
                            <a:moveTo>
                              <a:pt x="89" y="260"/>
                            </a:moveTo>
                            <a:lnTo>
                              <a:pt x="82" y="252"/>
                            </a:lnTo>
                            <a:lnTo>
                              <a:pt x="78" y="248"/>
                            </a:lnTo>
                            <a:lnTo>
                              <a:pt x="72" y="243"/>
                            </a:lnTo>
                            <a:lnTo>
                              <a:pt x="68" y="240"/>
                            </a:lnTo>
                            <a:lnTo>
                              <a:pt x="64" y="234"/>
                            </a:lnTo>
                            <a:lnTo>
                              <a:pt x="60" y="230"/>
                            </a:lnTo>
                            <a:lnTo>
                              <a:pt x="53" y="223"/>
                            </a:lnTo>
                            <a:lnTo>
                              <a:pt x="49" y="216"/>
                            </a:lnTo>
                            <a:lnTo>
                              <a:pt x="45" y="211"/>
                            </a:lnTo>
                            <a:lnTo>
                              <a:pt x="40" y="205"/>
                            </a:lnTo>
                            <a:lnTo>
                              <a:pt x="37" y="201"/>
                            </a:lnTo>
                            <a:lnTo>
                              <a:pt x="33" y="195"/>
                            </a:lnTo>
                            <a:lnTo>
                              <a:pt x="29" y="192"/>
                            </a:lnTo>
                            <a:lnTo>
                              <a:pt x="25" y="186"/>
                            </a:lnTo>
                            <a:lnTo>
                              <a:pt x="23" y="182"/>
                            </a:lnTo>
                            <a:lnTo>
                              <a:pt x="19" y="176"/>
                            </a:lnTo>
                            <a:lnTo>
                              <a:pt x="18" y="172"/>
                            </a:lnTo>
                            <a:lnTo>
                              <a:pt x="13" y="164"/>
                            </a:lnTo>
                            <a:lnTo>
                              <a:pt x="11" y="157"/>
                            </a:lnTo>
                            <a:lnTo>
                              <a:pt x="7" y="152"/>
                            </a:lnTo>
                            <a:lnTo>
                              <a:pt x="5" y="145"/>
                            </a:lnTo>
                            <a:lnTo>
                              <a:pt x="4" y="141"/>
                            </a:lnTo>
                            <a:lnTo>
                              <a:pt x="2" y="135"/>
                            </a:lnTo>
                            <a:lnTo>
                              <a:pt x="1" y="130"/>
                            </a:lnTo>
                            <a:lnTo>
                              <a:pt x="2" y="124"/>
                            </a:lnTo>
                            <a:lnTo>
                              <a:pt x="1" y="119"/>
                            </a:lnTo>
                            <a:lnTo>
                              <a:pt x="1" y="112"/>
                            </a:lnTo>
                            <a:lnTo>
                              <a:pt x="0" y="108"/>
                            </a:lnTo>
                            <a:lnTo>
                              <a:pt x="1" y="101"/>
                            </a:lnTo>
                            <a:lnTo>
                              <a:pt x="0" y="97"/>
                            </a:lnTo>
                            <a:lnTo>
                              <a:pt x="0" y="90"/>
                            </a:lnTo>
                            <a:lnTo>
                              <a:pt x="1" y="85"/>
                            </a:lnTo>
                            <a:lnTo>
                              <a:pt x="2" y="79"/>
                            </a:lnTo>
                            <a:lnTo>
                              <a:pt x="3" y="74"/>
                            </a:lnTo>
                            <a:lnTo>
                              <a:pt x="4" y="67"/>
                            </a:lnTo>
                            <a:lnTo>
                              <a:pt x="5" y="62"/>
                            </a:lnTo>
                            <a:lnTo>
                              <a:pt x="5" y="55"/>
                            </a:lnTo>
                            <a:lnTo>
                              <a:pt x="7" y="51"/>
                            </a:lnTo>
                            <a:lnTo>
                              <a:pt x="10" y="43"/>
                            </a:lnTo>
                            <a:lnTo>
                              <a:pt x="13" y="38"/>
                            </a:lnTo>
                            <a:lnTo>
                              <a:pt x="16" y="31"/>
                            </a:lnTo>
                            <a:lnTo>
                              <a:pt x="20" y="25"/>
                            </a:lnTo>
                            <a:lnTo>
                              <a:pt x="24" y="22"/>
                            </a:lnTo>
                            <a:lnTo>
                              <a:pt x="30" y="17"/>
                            </a:lnTo>
                            <a:lnTo>
                              <a:pt x="35" y="15"/>
                            </a:lnTo>
                            <a:lnTo>
                              <a:pt x="36" y="10"/>
                            </a:lnTo>
                            <a:lnTo>
                              <a:pt x="44" y="9"/>
                            </a:lnTo>
                            <a:lnTo>
                              <a:pt x="50" y="5"/>
                            </a:lnTo>
                            <a:lnTo>
                              <a:pt x="60" y="3"/>
                            </a:lnTo>
                            <a:lnTo>
                              <a:pt x="67" y="1"/>
                            </a:lnTo>
                            <a:lnTo>
                              <a:pt x="77" y="1"/>
                            </a:lnTo>
                            <a:lnTo>
                              <a:pt x="84" y="0"/>
                            </a:lnTo>
                            <a:lnTo>
                              <a:pt x="95" y="0"/>
                            </a:lnTo>
                            <a:lnTo>
                              <a:pt x="102" y="1"/>
                            </a:lnTo>
                            <a:lnTo>
                              <a:pt x="111" y="3"/>
                            </a:lnTo>
                            <a:lnTo>
                              <a:pt x="119" y="3"/>
                            </a:lnTo>
                            <a:lnTo>
                              <a:pt x="128" y="6"/>
                            </a:lnTo>
                            <a:lnTo>
                              <a:pt x="136" y="9"/>
                            </a:lnTo>
                            <a:lnTo>
                              <a:pt x="145" y="11"/>
                            </a:lnTo>
                            <a:lnTo>
                              <a:pt x="148" y="17"/>
                            </a:lnTo>
                            <a:lnTo>
                              <a:pt x="156" y="23"/>
                            </a:lnTo>
                            <a:lnTo>
                              <a:pt x="162" y="28"/>
                            </a:lnTo>
                            <a:lnTo>
                              <a:pt x="166" y="32"/>
                            </a:lnTo>
                            <a:lnTo>
                              <a:pt x="172" y="37"/>
                            </a:lnTo>
                            <a:lnTo>
                              <a:pt x="176" y="40"/>
                            </a:lnTo>
                            <a:lnTo>
                              <a:pt x="180" y="46"/>
                            </a:lnTo>
                            <a:lnTo>
                              <a:pt x="187" y="49"/>
                            </a:lnTo>
                            <a:lnTo>
                              <a:pt x="188" y="56"/>
                            </a:lnTo>
                            <a:lnTo>
                              <a:pt x="192" y="60"/>
                            </a:lnTo>
                            <a:lnTo>
                              <a:pt x="196" y="65"/>
                            </a:lnTo>
                            <a:lnTo>
                              <a:pt x="200" y="69"/>
                            </a:lnTo>
                            <a:lnTo>
                              <a:pt x="204" y="77"/>
                            </a:lnTo>
                            <a:lnTo>
                              <a:pt x="209" y="83"/>
                            </a:lnTo>
                            <a:lnTo>
                              <a:pt x="211" y="89"/>
                            </a:lnTo>
                            <a:lnTo>
                              <a:pt x="214" y="95"/>
                            </a:lnTo>
                            <a:lnTo>
                              <a:pt x="216" y="99"/>
                            </a:lnTo>
                            <a:lnTo>
                              <a:pt x="220" y="105"/>
                            </a:lnTo>
                            <a:lnTo>
                              <a:pt x="222" y="109"/>
                            </a:lnTo>
                            <a:lnTo>
                              <a:pt x="223" y="115"/>
                            </a:lnTo>
                            <a:lnTo>
                              <a:pt x="227" y="119"/>
                            </a:lnTo>
                            <a:lnTo>
                              <a:pt x="228" y="126"/>
                            </a:lnTo>
                            <a:lnTo>
                              <a:pt x="230" y="130"/>
                            </a:lnTo>
                            <a:lnTo>
                              <a:pt x="231" y="136"/>
                            </a:lnTo>
                            <a:lnTo>
                              <a:pt x="235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5" name="Shape 805"/>
                      <p:cNvSpPr/>
                      <p:nvPr/>
                    </p:nvSpPr>
                    <p:spPr>
                      <a:xfrm rot="-1559999">
                        <a:off x="3700" y="1674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61" name="Shape 806"/>
                    <p:cNvGrpSpPr/>
                    <p:nvPr/>
                  </p:nvGrpSpPr>
                  <p:grpSpPr>
                    <a:xfrm>
                      <a:off x="2927" y="1808"/>
                      <a:ext cx="161" cy="198"/>
                      <a:chOff x="4150" y="1514"/>
                      <a:chExt cx="266" cy="359"/>
                    </a:xfrm>
                  </p:grpSpPr>
                  <p:sp>
                    <p:nvSpPr>
                      <p:cNvPr id="770" name="Shape 807"/>
                      <p:cNvSpPr/>
                      <p:nvPr/>
                    </p:nvSpPr>
                    <p:spPr>
                      <a:xfrm>
                        <a:off x="4150" y="1514"/>
                        <a:ext cx="266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7" h="359" extrusionOk="0">
                            <a:moveTo>
                              <a:pt x="96" y="333"/>
                            </a:moveTo>
                            <a:lnTo>
                              <a:pt x="108" y="329"/>
                            </a:lnTo>
                            <a:lnTo>
                              <a:pt x="115" y="326"/>
                            </a:lnTo>
                            <a:lnTo>
                              <a:pt x="120" y="320"/>
                            </a:lnTo>
                            <a:lnTo>
                              <a:pt x="125" y="314"/>
                            </a:lnTo>
                            <a:lnTo>
                              <a:pt x="133" y="309"/>
                            </a:lnTo>
                            <a:lnTo>
                              <a:pt x="138" y="302"/>
                            </a:lnTo>
                            <a:lnTo>
                              <a:pt x="148" y="296"/>
                            </a:lnTo>
                            <a:lnTo>
                              <a:pt x="157" y="288"/>
                            </a:lnTo>
                            <a:lnTo>
                              <a:pt x="168" y="282"/>
                            </a:lnTo>
                            <a:lnTo>
                              <a:pt x="175" y="278"/>
                            </a:lnTo>
                            <a:lnTo>
                              <a:pt x="182" y="273"/>
                            </a:lnTo>
                            <a:lnTo>
                              <a:pt x="186" y="270"/>
                            </a:lnTo>
                            <a:lnTo>
                              <a:pt x="194" y="264"/>
                            </a:lnTo>
                            <a:lnTo>
                              <a:pt x="199" y="260"/>
                            </a:lnTo>
                            <a:lnTo>
                              <a:pt x="209" y="256"/>
                            </a:lnTo>
                            <a:lnTo>
                              <a:pt x="216" y="251"/>
                            </a:lnTo>
                            <a:lnTo>
                              <a:pt x="221" y="244"/>
                            </a:lnTo>
                            <a:lnTo>
                              <a:pt x="229" y="239"/>
                            </a:lnTo>
                            <a:lnTo>
                              <a:pt x="236" y="234"/>
                            </a:lnTo>
                            <a:lnTo>
                              <a:pt x="241" y="228"/>
                            </a:lnTo>
                            <a:lnTo>
                              <a:pt x="246" y="224"/>
                            </a:lnTo>
                            <a:lnTo>
                              <a:pt x="248" y="218"/>
                            </a:lnTo>
                            <a:lnTo>
                              <a:pt x="250" y="212"/>
                            </a:lnTo>
                            <a:lnTo>
                              <a:pt x="253" y="206"/>
                            </a:lnTo>
                            <a:lnTo>
                              <a:pt x="255" y="202"/>
                            </a:lnTo>
                            <a:lnTo>
                              <a:pt x="258" y="195"/>
                            </a:lnTo>
                            <a:lnTo>
                              <a:pt x="260" y="190"/>
                            </a:lnTo>
                            <a:lnTo>
                              <a:pt x="260" y="183"/>
                            </a:lnTo>
                            <a:lnTo>
                              <a:pt x="262" y="178"/>
                            </a:lnTo>
                            <a:lnTo>
                              <a:pt x="262" y="167"/>
                            </a:lnTo>
                            <a:lnTo>
                              <a:pt x="266" y="159"/>
                            </a:lnTo>
                            <a:lnTo>
                              <a:pt x="265" y="154"/>
                            </a:lnTo>
                            <a:lnTo>
                              <a:pt x="265" y="146"/>
                            </a:lnTo>
                            <a:lnTo>
                              <a:pt x="264" y="141"/>
                            </a:lnTo>
                            <a:lnTo>
                              <a:pt x="266" y="133"/>
                            </a:lnTo>
                            <a:lnTo>
                              <a:pt x="265" y="127"/>
                            </a:lnTo>
                            <a:lnTo>
                              <a:pt x="264" y="117"/>
                            </a:lnTo>
                            <a:lnTo>
                              <a:pt x="264" y="110"/>
                            </a:lnTo>
                            <a:lnTo>
                              <a:pt x="265" y="102"/>
                            </a:lnTo>
                            <a:lnTo>
                              <a:pt x="263" y="94"/>
                            </a:lnTo>
                            <a:lnTo>
                              <a:pt x="262" y="88"/>
                            </a:lnTo>
                            <a:lnTo>
                              <a:pt x="262" y="81"/>
                            </a:lnTo>
                            <a:lnTo>
                              <a:pt x="262" y="76"/>
                            </a:lnTo>
                            <a:lnTo>
                              <a:pt x="260" y="67"/>
                            </a:lnTo>
                            <a:lnTo>
                              <a:pt x="259" y="62"/>
                            </a:lnTo>
                            <a:lnTo>
                              <a:pt x="258" y="54"/>
                            </a:lnTo>
                            <a:lnTo>
                              <a:pt x="258" y="49"/>
                            </a:lnTo>
                            <a:lnTo>
                              <a:pt x="254" y="42"/>
                            </a:lnTo>
                            <a:lnTo>
                              <a:pt x="248" y="38"/>
                            </a:lnTo>
                            <a:lnTo>
                              <a:pt x="244" y="34"/>
                            </a:lnTo>
                            <a:lnTo>
                              <a:pt x="239" y="28"/>
                            </a:lnTo>
                            <a:lnTo>
                              <a:pt x="235" y="23"/>
                            </a:lnTo>
                            <a:lnTo>
                              <a:pt x="229" y="19"/>
                            </a:lnTo>
                            <a:lnTo>
                              <a:pt x="222" y="17"/>
                            </a:lnTo>
                            <a:lnTo>
                              <a:pt x="215" y="15"/>
                            </a:lnTo>
                            <a:lnTo>
                              <a:pt x="209" y="10"/>
                            </a:lnTo>
                            <a:lnTo>
                              <a:pt x="197" y="6"/>
                            </a:lnTo>
                            <a:lnTo>
                              <a:pt x="185" y="2"/>
                            </a:lnTo>
                            <a:lnTo>
                              <a:pt x="177" y="2"/>
                            </a:lnTo>
                            <a:lnTo>
                              <a:pt x="170" y="1"/>
                            </a:lnTo>
                            <a:lnTo>
                              <a:pt x="162" y="1"/>
                            </a:lnTo>
                            <a:lnTo>
                              <a:pt x="152" y="0"/>
                            </a:lnTo>
                            <a:lnTo>
                              <a:pt x="138" y="1"/>
                            </a:lnTo>
                            <a:lnTo>
                              <a:pt x="129" y="3"/>
                            </a:lnTo>
                            <a:lnTo>
                              <a:pt x="123" y="4"/>
                            </a:lnTo>
                            <a:lnTo>
                              <a:pt x="112" y="5"/>
                            </a:lnTo>
                            <a:lnTo>
                              <a:pt x="102" y="10"/>
                            </a:lnTo>
                            <a:lnTo>
                              <a:pt x="95" y="15"/>
                            </a:lnTo>
                            <a:lnTo>
                              <a:pt x="83" y="18"/>
                            </a:lnTo>
                            <a:lnTo>
                              <a:pt x="77" y="22"/>
                            </a:lnTo>
                            <a:lnTo>
                              <a:pt x="70" y="27"/>
                            </a:lnTo>
                            <a:lnTo>
                              <a:pt x="66" y="31"/>
                            </a:lnTo>
                            <a:lnTo>
                              <a:pt x="61" y="37"/>
                            </a:lnTo>
                            <a:lnTo>
                              <a:pt x="57" y="41"/>
                            </a:lnTo>
                            <a:lnTo>
                              <a:pt x="53" y="47"/>
                            </a:lnTo>
                            <a:lnTo>
                              <a:pt x="49" y="52"/>
                            </a:lnTo>
                            <a:lnTo>
                              <a:pt x="46" y="58"/>
                            </a:lnTo>
                            <a:lnTo>
                              <a:pt x="45" y="63"/>
                            </a:lnTo>
                            <a:lnTo>
                              <a:pt x="41" y="70"/>
                            </a:lnTo>
                            <a:lnTo>
                              <a:pt x="38" y="74"/>
                            </a:lnTo>
                            <a:lnTo>
                              <a:pt x="34" y="83"/>
                            </a:lnTo>
                            <a:lnTo>
                              <a:pt x="30" y="92"/>
                            </a:lnTo>
                            <a:lnTo>
                              <a:pt x="27" y="98"/>
                            </a:lnTo>
                            <a:lnTo>
                              <a:pt x="24" y="105"/>
                            </a:lnTo>
                            <a:lnTo>
                              <a:pt x="21" y="113"/>
                            </a:lnTo>
                            <a:lnTo>
                              <a:pt x="19" y="119"/>
                            </a:lnTo>
                            <a:lnTo>
                              <a:pt x="16" y="126"/>
                            </a:lnTo>
                            <a:lnTo>
                              <a:pt x="14" y="130"/>
                            </a:lnTo>
                            <a:lnTo>
                              <a:pt x="11" y="137"/>
                            </a:lnTo>
                            <a:lnTo>
                              <a:pt x="8" y="143"/>
                            </a:lnTo>
                            <a:lnTo>
                              <a:pt x="7" y="151"/>
                            </a:lnTo>
                            <a:lnTo>
                              <a:pt x="7" y="159"/>
                            </a:lnTo>
                            <a:lnTo>
                              <a:pt x="6" y="169"/>
                            </a:lnTo>
                            <a:lnTo>
                              <a:pt x="4" y="179"/>
                            </a:lnTo>
                            <a:lnTo>
                              <a:pt x="4" y="186"/>
                            </a:lnTo>
                            <a:lnTo>
                              <a:pt x="3" y="193"/>
                            </a:lnTo>
                            <a:lnTo>
                              <a:pt x="2" y="203"/>
                            </a:lnTo>
                            <a:lnTo>
                              <a:pt x="2" y="211"/>
                            </a:lnTo>
                            <a:lnTo>
                              <a:pt x="2" y="216"/>
                            </a:lnTo>
                            <a:lnTo>
                              <a:pt x="1" y="226"/>
                            </a:lnTo>
                            <a:lnTo>
                              <a:pt x="2" y="236"/>
                            </a:lnTo>
                            <a:lnTo>
                              <a:pt x="1" y="244"/>
                            </a:lnTo>
                            <a:lnTo>
                              <a:pt x="0" y="251"/>
                            </a:lnTo>
                            <a:lnTo>
                              <a:pt x="1" y="264"/>
                            </a:lnTo>
                            <a:lnTo>
                              <a:pt x="0" y="272"/>
                            </a:lnTo>
                            <a:lnTo>
                              <a:pt x="0" y="279"/>
                            </a:lnTo>
                            <a:lnTo>
                              <a:pt x="1" y="287"/>
                            </a:lnTo>
                            <a:lnTo>
                              <a:pt x="2" y="293"/>
                            </a:lnTo>
                            <a:lnTo>
                              <a:pt x="2" y="300"/>
                            </a:lnTo>
                            <a:lnTo>
                              <a:pt x="2" y="306"/>
                            </a:lnTo>
                            <a:lnTo>
                              <a:pt x="4" y="314"/>
                            </a:lnTo>
                            <a:lnTo>
                              <a:pt x="5" y="319"/>
                            </a:lnTo>
                            <a:lnTo>
                              <a:pt x="9" y="323"/>
                            </a:lnTo>
                            <a:lnTo>
                              <a:pt x="13" y="332"/>
                            </a:lnTo>
                            <a:lnTo>
                              <a:pt x="17" y="336"/>
                            </a:lnTo>
                            <a:lnTo>
                              <a:pt x="22" y="343"/>
                            </a:lnTo>
                            <a:lnTo>
                              <a:pt x="26" y="346"/>
                            </a:lnTo>
                            <a:lnTo>
                              <a:pt x="33" y="348"/>
                            </a:lnTo>
                            <a:lnTo>
                              <a:pt x="39" y="354"/>
                            </a:lnTo>
                            <a:lnTo>
                              <a:pt x="45" y="355"/>
                            </a:lnTo>
                            <a:lnTo>
                              <a:pt x="53" y="358"/>
                            </a:lnTo>
                            <a:lnTo>
                              <a:pt x="63" y="354"/>
                            </a:lnTo>
                            <a:lnTo>
                              <a:pt x="68" y="347"/>
                            </a:lnTo>
                            <a:lnTo>
                              <a:pt x="76" y="342"/>
                            </a:lnTo>
                            <a:lnTo>
                              <a:pt x="80" y="338"/>
                            </a:lnTo>
                            <a:lnTo>
                              <a:pt x="96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1" name="Shape 808"/>
                      <p:cNvSpPr/>
                      <p:nvPr/>
                    </p:nvSpPr>
                    <p:spPr>
                      <a:xfrm>
                        <a:off x="4154" y="1556"/>
                        <a:ext cx="24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2" h="260" extrusionOk="0">
                            <a:moveTo>
                              <a:pt x="131" y="259"/>
                            </a:moveTo>
                            <a:lnTo>
                              <a:pt x="139" y="252"/>
                            </a:lnTo>
                            <a:lnTo>
                              <a:pt x="143" y="249"/>
                            </a:lnTo>
                            <a:lnTo>
                              <a:pt x="150" y="244"/>
                            </a:lnTo>
                            <a:lnTo>
                              <a:pt x="154" y="240"/>
                            </a:lnTo>
                            <a:lnTo>
                              <a:pt x="159" y="235"/>
                            </a:lnTo>
                            <a:lnTo>
                              <a:pt x="163" y="232"/>
                            </a:lnTo>
                            <a:lnTo>
                              <a:pt x="171" y="225"/>
                            </a:lnTo>
                            <a:lnTo>
                              <a:pt x="177" y="220"/>
                            </a:lnTo>
                            <a:lnTo>
                              <a:pt x="181" y="214"/>
                            </a:lnTo>
                            <a:lnTo>
                              <a:pt x="187" y="209"/>
                            </a:lnTo>
                            <a:lnTo>
                              <a:pt x="190" y="206"/>
                            </a:lnTo>
                            <a:lnTo>
                              <a:pt x="195" y="200"/>
                            </a:lnTo>
                            <a:lnTo>
                              <a:pt x="200" y="197"/>
                            </a:lnTo>
                            <a:lnTo>
                              <a:pt x="205" y="191"/>
                            </a:lnTo>
                            <a:lnTo>
                              <a:pt x="207" y="188"/>
                            </a:lnTo>
                            <a:lnTo>
                              <a:pt x="211" y="182"/>
                            </a:lnTo>
                            <a:lnTo>
                              <a:pt x="213" y="178"/>
                            </a:lnTo>
                            <a:lnTo>
                              <a:pt x="219" y="170"/>
                            </a:lnTo>
                            <a:lnTo>
                              <a:pt x="221" y="164"/>
                            </a:lnTo>
                            <a:lnTo>
                              <a:pt x="226" y="159"/>
                            </a:lnTo>
                            <a:lnTo>
                              <a:pt x="229" y="152"/>
                            </a:lnTo>
                            <a:lnTo>
                              <a:pt x="231" y="148"/>
                            </a:lnTo>
                            <a:lnTo>
                              <a:pt x="233" y="142"/>
                            </a:lnTo>
                            <a:lnTo>
                              <a:pt x="235" y="138"/>
                            </a:lnTo>
                            <a:lnTo>
                              <a:pt x="235" y="131"/>
                            </a:lnTo>
                            <a:lnTo>
                              <a:pt x="237" y="127"/>
                            </a:lnTo>
                            <a:lnTo>
                              <a:pt x="237" y="120"/>
                            </a:lnTo>
                            <a:lnTo>
                              <a:pt x="239" y="116"/>
                            </a:lnTo>
                            <a:lnTo>
                              <a:pt x="239" y="110"/>
                            </a:lnTo>
                            <a:lnTo>
                              <a:pt x="241" y="105"/>
                            </a:lnTo>
                            <a:lnTo>
                              <a:pt x="241" y="98"/>
                            </a:lnTo>
                            <a:lnTo>
                              <a:pt x="240" y="93"/>
                            </a:lnTo>
                            <a:lnTo>
                              <a:pt x="240" y="87"/>
                            </a:lnTo>
                            <a:lnTo>
                              <a:pt x="239" y="81"/>
                            </a:lnTo>
                            <a:lnTo>
                              <a:pt x="240" y="75"/>
                            </a:lnTo>
                            <a:lnTo>
                              <a:pt x="239" y="70"/>
                            </a:lnTo>
                            <a:lnTo>
                              <a:pt x="239" y="63"/>
                            </a:lnTo>
                            <a:lnTo>
                              <a:pt x="239" y="58"/>
                            </a:lnTo>
                            <a:lnTo>
                              <a:pt x="237" y="51"/>
                            </a:lnTo>
                            <a:lnTo>
                              <a:pt x="234" y="45"/>
                            </a:lnTo>
                            <a:lnTo>
                              <a:pt x="232" y="38"/>
                            </a:lnTo>
                            <a:lnTo>
                              <a:pt x="229" y="32"/>
                            </a:lnTo>
                            <a:lnTo>
                              <a:pt x="224" y="28"/>
                            </a:lnTo>
                            <a:lnTo>
                              <a:pt x="220" y="22"/>
                            </a:lnTo>
                            <a:lnTo>
                              <a:pt x="214" y="21"/>
                            </a:lnTo>
                            <a:lnTo>
                              <a:pt x="214" y="16"/>
                            </a:lnTo>
                            <a:lnTo>
                              <a:pt x="207" y="13"/>
                            </a:lnTo>
                            <a:lnTo>
                              <a:pt x="201" y="9"/>
                            </a:lnTo>
                            <a:lnTo>
                              <a:pt x="191" y="6"/>
                            </a:lnTo>
                            <a:lnTo>
                              <a:pt x="184" y="4"/>
                            </a:lnTo>
                            <a:lnTo>
                              <a:pt x="174" y="3"/>
                            </a:lnTo>
                            <a:lnTo>
                              <a:pt x="167" y="1"/>
                            </a:lnTo>
                            <a:lnTo>
                              <a:pt x="157" y="0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4" y="5"/>
                            </a:lnTo>
                            <a:lnTo>
                              <a:pt x="105" y="7"/>
                            </a:lnTo>
                            <a:lnTo>
                              <a:pt x="101" y="12"/>
                            </a:lnTo>
                            <a:lnTo>
                              <a:pt x="93" y="17"/>
                            </a:lnTo>
                            <a:lnTo>
                              <a:pt x="86" y="21"/>
                            </a:lnTo>
                            <a:lnTo>
                              <a:pt x="81" y="25"/>
                            </a:lnTo>
                            <a:lnTo>
                              <a:pt x="74" y="29"/>
                            </a:lnTo>
                            <a:lnTo>
                              <a:pt x="71" y="32"/>
                            </a:lnTo>
                            <a:lnTo>
                              <a:pt x="65" y="38"/>
                            </a:lnTo>
                            <a:lnTo>
                              <a:pt x="59" y="40"/>
                            </a:lnTo>
                            <a:lnTo>
                              <a:pt x="56" y="47"/>
                            </a:lnTo>
                            <a:lnTo>
                              <a:pt x="52" y="50"/>
                            </a:lnTo>
                            <a:lnTo>
                              <a:pt x="47" y="56"/>
                            </a:lnTo>
                            <a:lnTo>
                              <a:pt x="43" y="60"/>
                            </a:lnTo>
                            <a:lnTo>
                              <a:pt x="37" y="67"/>
                            </a:lnTo>
                            <a:lnTo>
                              <a:pt x="32" y="72"/>
                            </a:lnTo>
                            <a:lnTo>
                              <a:pt x="30" y="78"/>
                            </a:lnTo>
                            <a:lnTo>
                              <a:pt x="25" y="84"/>
                            </a:lnTo>
                            <a:lnTo>
                              <a:pt x="23" y="88"/>
                            </a:lnTo>
                            <a:lnTo>
                              <a:pt x="18" y="93"/>
                            </a:lnTo>
                            <a:lnTo>
                              <a:pt x="16" y="97"/>
                            </a:lnTo>
                            <a:lnTo>
                              <a:pt x="14" y="103"/>
                            </a:lnTo>
                            <a:lnTo>
                              <a:pt x="10" y="107"/>
                            </a:lnTo>
                            <a:lnTo>
                              <a:pt x="8" y="113"/>
                            </a:lnTo>
                            <a:lnTo>
                              <a:pt x="6" y="117"/>
                            </a:lnTo>
                            <a:lnTo>
                              <a:pt x="3" y="123"/>
                            </a:lnTo>
                            <a:lnTo>
                              <a:pt x="0" y="12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72" name="Shape 809"/>
                      <p:cNvSpPr/>
                      <p:nvPr/>
                    </p:nvSpPr>
                    <p:spPr>
                      <a:xfrm rot="1919999" flipH="1">
                        <a:off x="4199" y="1699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60" name="Shape 810"/>
                    <p:cNvSpPr/>
                    <p:nvPr/>
                  </p:nvSpPr>
                  <p:spPr>
                    <a:xfrm>
                      <a:off x="2915" y="1761"/>
                      <a:ext cx="95" cy="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6" h="112" extrusionOk="0">
                          <a:moveTo>
                            <a:pt x="0" y="111"/>
                          </a:moveTo>
                          <a:lnTo>
                            <a:pt x="16" y="88"/>
                          </a:lnTo>
                          <a:lnTo>
                            <a:pt x="16" y="71"/>
                          </a:lnTo>
                          <a:lnTo>
                            <a:pt x="22" y="55"/>
                          </a:lnTo>
                          <a:lnTo>
                            <a:pt x="27" y="39"/>
                          </a:lnTo>
                          <a:lnTo>
                            <a:pt x="38" y="22"/>
                          </a:lnTo>
                          <a:lnTo>
                            <a:pt x="54" y="10"/>
                          </a:lnTo>
                          <a:lnTo>
                            <a:pt x="71" y="0"/>
                          </a:lnTo>
                          <a:lnTo>
                            <a:pt x="88" y="0"/>
                          </a:lnTo>
                          <a:lnTo>
                            <a:pt x="105" y="0"/>
                          </a:lnTo>
                          <a:lnTo>
                            <a:pt x="122" y="10"/>
                          </a:lnTo>
                          <a:lnTo>
                            <a:pt x="138" y="22"/>
                          </a:lnTo>
                          <a:lnTo>
                            <a:pt x="155" y="33"/>
                          </a:lnTo>
                          <a:lnTo>
                            <a:pt x="146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1" name="Shape 811"/>
                    <p:cNvSpPr/>
                    <p:nvPr/>
                  </p:nvSpPr>
                  <p:spPr>
                    <a:xfrm>
                      <a:off x="3092" y="1840"/>
                      <a:ext cx="107" cy="4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8" h="73" extrusionOk="0">
                          <a:moveTo>
                            <a:pt x="0" y="48"/>
                          </a:moveTo>
                          <a:lnTo>
                            <a:pt x="29" y="39"/>
                          </a:lnTo>
                          <a:lnTo>
                            <a:pt x="40" y="26"/>
                          </a:lnTo>
                          <a:lnTo>
                            <a:pt x="55" y="17"/>
                          </a:lnTo>
                          <a:lnTo>
                            <a:pt x="72" y="7"/>
                          </a:lnTo>
                          <a:lnTo>
                            <a:pt x="92" y="0"/>
                          </a:lnTo>
                          <a:lnTo>
                            <a:pt x="113" y="0"/>
                          </a:lnTo>
                          <a:lnTo>
                            <a:pt x="134" y="1"/>
                          </a:lnTo>
                          <a:lnTo>
                            <a:pt x="147" y="10"/>
                          </a:lnTo>
                          <a:lnTo>
                            <a:pt x="160" y="19"/>
                          </a:lnTo>
                          <a:lnTo>
                            <a:pt x="166" y="36"/>
                          </a:lnTo>
                          <a:lnTo>
                            <a:pt x="172" y="54"/>
                          </a:lnTo>
                          <a:lnTo>
                            <a:pt x="177" y="72"/>
                          </a:lnTo>
                          <a:lnTo>
                            <a:pt x="167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62" name="Shape 812"/>
                    <p:cNvGrpSpPr/>
                    <p:nvPr/>
                  </p:nvGrpSpPr>
                  <p:grpSpPr>
                    <a:xfrm>
                      <a:off x="2741" y="1729"/>
                      <a:ext cx="154" cy="205"/>
                      <a:chOff x="3840" y="1373"/>
                      <a:chExt cx="254" cy="371"/>
                    </a:xfrm>
                  </p:grpSpPr>
                  <p:sp>
                    <p:nvSpPr>
                      <p:cNvPr id="767" name="Shape 813"/>
                      <p:cNvSpPr/>
                      <p:nvPr/>
                    </p:nvSpPr>
                    <p:spPr>
                      <a:xfrm>
                        <a:off x="3840" y="1373"/>
                        <a:ext cx="254" cy="3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2" extrusionOk="0">
                            <a:moveTo>
                              <a:pt x="136" y="337"/>
                            </a:moveTo>
                            <a:lnTo>
                              <a:pt x="146" y="331"/>
                            </a:lnTo>
                            <a:lnTo>
                              <a:pt x="152" y="327"/>
                            </a:lnTo>
                            <a:lnTo>
                              <a:pt x="155" y="320"/>
                            </a:lnTo>
                            <a:lnTo>
                              <a:pt x="158" y="313"/>
                            </a:lnTo>
                            <a:lnTo>
                              <a:pt x="164" y="307"/>
                            </a:lnTo>
                            <a:lnTo>
                              <a:pt x="167" y="299"/>
                            </a:lnTo>
                            <a:lnTo>
                              <a:pt x="176" y="291"/>
                            </a:lnTo>
                            <a:lnTo>
                              <a:pt x="182" y="282"/>
                            </a:lnTo>
                            <a:lnTo>
                              <a:pt x="191" y="273"/>
                            </a:lnTo>
                            <a:lnTo>
                              <a:pt x="196" y="268"/>
                            </a:lnTo>
                            <a:lnTo>
                              <a:pt x="202" y="262"/>
                            </a:lnTo>
                            <a:lnTo>
                              <a:pt x="205" y="257"/>
                            </a:lnTo>
                            <a:lnTo>
                              <a:pt x="211" y="250"/>
                            </a:lnTo>
                            <a:lnTo>
                              <a:pt x="214" y="246"/>
                            </a:lnTo>
                            <a:lnTo>
                              <a:pt x="222" y="240"/>
                            </a:lnTo>
                            <a:lnTo>
                              <a:pt x="228" y="233"/>
                            </a:lnTo>
                            <a:lnTo>
                              <a:pt x="231" y="226"/>
                            </a:lnTo>
                            <a:lnTo>
                              <a:pt x="237" y="219"/>
                            </a:lnTo>
                            <a:lnTo>
                              <a:pt x="243" y="212"/>
                            </a:lnTo>
                            <a:lnTo>
                              <a:pt x="246" y="205"/>
                            </a:lnTo>
                            <a:lnTo>
                              <a:pt x="250" y="201"/>
                            </a:lnTo>
                            <a:lnTo>
                              <a:pt x="250" y="194"/>
                            </a:lnTo>
                            <a:lnTo>
                              <a:pt x="251" y="189"/>
                            </a:lnTo>
                            <a:lnTo>
                              <a:pt x="252" y="182"/>
                            </a:lnTo>
                            <a:lnTo>
                              <a:pt x="252" y="177"/>
                            </a:lnTo>
                            <a:lnTo>
                              <a:pt x="253" y="170"/>
                            </a:lnTo>
                            <a:lnTo>
                              <a:pt x="254" y="165"/>
                            </a:lnTo>
                            <a:lnTo>
                              <a:pt x="252" y="158"/>
                            </a:lnTo>
                            <a:lnTo>
                              <a:pt x="253" y="153"/>
                            </a:lnTo>
                            <a:lnTo>
                              <a:pt x="249" y="143"/>
                            </a:lnTo>
                            <a:lnTo>
                              <a:pt x="250" y="134"/>
                            </a:lnTo>
                            <a:lnTo>
                              <a:pt x="248" y="129"/>
                            </a:lnTo>
                            <a:lnTo>
                              <a:pt x="246" y="121"/>
                            </a:lnTo>
                            <a:lnTo>
                              <a:pt x="244" y="116"/>
                            </a:lnTo>
                            <a:lnTo>
                              <a:pt x="243" y="109"/>
                            </a:lnTo>
                            <a:lnTo>
                              <a:pt x="241" y="104"/>
                            </a:lnTo>
                            <a:lnTo>
                              <a:pt x="237" y="94"/>
                            </a:lnTo>
                            <a:lnTo>
                              <a:pt x="235" y="87"/>
                            </a:lnTo>
                            <a:lnTo>
                              <a:pt x="234" y="79"/>
                            </a:lnTo>
                            <a:lnTo>
                              <a:pt x="230" y="72"/>
                            </a:lnTo>
                            <a:lnTo>
                              <a:pt x="228" y="66"/>
                            </a:lnTo>
                            <a:lnTo>
                              <a:pt x="226" y="59"/>
                            </a:lnTo>
                            <a:lnTo>
                              <a:pt x="224" y="54"/>
                            </a:lnTo>
                            <a:lnTo>
                              <a:pt x="220" y="47"/>
                            </a:lnTo>
                            <a:lnTo>
                              <a:pt x="218" y="41"/>
                            </a:lnTo>
                            <a:lnTo>
                              <a:pt x="214" y="34"/>
                            </a:lnTo>
                            <a:lnTo>
                              <a:pt x="213" y="29"/>
                            </a:lnTo>
                            <a:lnTo>
                              <a:pt x="207" y="23"/>
                            </a:lnTo>
                            <a:lnTo>
                              <a:pt x="201" y="21"/>
                            </a:lnTo>
                            <a:lnTo>
                              <a:pt x="196" y="18"/>
                            </a:lnTo>
                            <a:lnTo>
                              <a:pt x="189" y="13"/>
                            </a:lnTo>
                            <a:lnTo>
                              <a:pt x="184" y="9"/>
                            </a:lnTo>
                            <a:lnTo>
                              <a:pt x="178" y="6"/>
                            </a:lnTo>
                            <a:lnTo>
                              <a:pt x="170" y="6"/>
                            </a:lnTo>
                            <a:lnTo>
                              <a:pt x="163" y="5"/>
                            </a:lnTo>
                            <a:lnTo>
                              <a:pt x="155" y="2"/>
                            </a:lnTo>
                            <a:lnTo>
                              <a:pt x="143" y="1"/>
                            </a:lnTo>
                            <a:lnTo>
                              <a:pt x="130" y="0"/>
                            </a:lnTo>
                            <a:lnTo>
                              <a:pt x="123" y="1"/>
                            </a:lnTo>
                            <a:lnTo>
                              <a:pt x="115" y="1"/>
                            </a:lnTo>
                            <a:lnTo>
                              <a:pt x="108" y="2"/>
                            </a:lnTo>
                            <a:lnTo>
                              <a:pt x="97" y="3"/>
                            </a:lnTo>
                            <a:lnTo>
                              <a:pt x="84" y="7"/>
                            </a:lnTo>
                            <a:lnTo>
                              <a:pt x="77" y="11"/>
                            </a:lnTo>
                            <a:lnTo>
                              <a:pt x="71" y="14"/>
                            </a:lnTo>
                            <a:lnTo>
                              <a:pt x="61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1"/>
                            </a:lnTo>
                            <a:lnTo>
                              <a:pt x="27" y="48"/>
                            </a:lnTo>
                            <a:lnTo>
                              <a:pt x="24" y="52"/>
                            </a:lnTo>
                            <a:lnTo>
                              <a:pt x="21" y="59"/>
                            </a:lnTo>
                            <a:lnTo>
                              <a:pt x="18" y="64"/>
                            </a:lnTo>
                            <a:lnTo>
                              <a:pt x="16" y="71"/>
                            </a:lnTo>
                            <a:lnTo>
                              <a:pt x="14" y="76"/>
                            </a:lnTo>
                            <a:lnTo>
                              <a:pt x="12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100"/>
                            </a:lnTo>
                            <a:lnTo>
                              <a:pt x="7" y="109"/>
                            </a:lnTo>
                            <a:lnTo>
                              <a:pt x="6" y="118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3" y="140"/>
                            </a:lnTo>
                            <a:lnTo>
                              <a:pt x="3" y="147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1" y="166"/>
                            </a:lnTo>
                            <a:lnTo>
                              <a:pt x="0" y="173"/>
                            </a:lnTo>
                            <a:lnTo>
                              <a:pt x="1" y="180"/>
                            </a:lnTo>
                            <a:lnTo>
                              <a:pt x="3" y="188"/>
                            </a:lnTo>
                            <a:lnTo>
                              <a:pt x="4" y="198"/>
                            </a:lnTo>
                            <a:lnTo>
                              <a:pt x="5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2"/>
                            </a:lnTo>
                            <a:lnTo>
                              <a:pt x="12" y="239"/>
                            </a:lnTo>
                            <a:lnTo>
                              <a:pt x="14" y="244"/>
                            </a:lnTo>
                            <a:lnTo>
                              <a:pt x="15" y="254"/>
                            </a:lnTo>
                            <a:lnTo>
                              <a:pt x="19" y="264"/>
                            </a:lnTo>
                            <a:lnTo>
                              <a:pt x="20" y="271"/>
                            </a:lnTo>
                            <a:lnTo>
                              <a:pt x="22" y="279"/>
                            </a:lnTo>
                            <a:lnTo>
                              <a:pt x="25" y="291"/>
                            </a:lnTo>
                            <a:lnTo>
                              <a:pt x="27" y="299"/>
                            </a:lnTo>
                            <a:lnTo>
                              <a:pt x="29" y="306"/>
                            </a:lnTo>
                            <a:lnTo>
                              <a:pt x="33" y="314"/>
                            </a:lnTo>
                            <a:lnTo>
                              <a:pt x="34" y="319"/>
                            </a:lnTo>
                            <a:lnTo>
                              <a:pt x="36" y="326"/>
                            </a:lnTo>
                            <a:lnTo>
                              <a:pt x="38" y="331"/>
                            </a:lnTo>
                            <a:lnTo>
                              <a:pt x="42" y="339"/>
                            </a:lnTo>
                            <a:lnTo>
                              <a:pt x="44" y="344"/>
                            </a:lnTo>
                            <a:lnTo>
                              <a:pt x="49" y="347"/>
                            </a:lnTo>
                            <a:lnTo>
                              <a:pt x="55" y="354"/>
                            </a:lnTo>
                            <a:lnTo>
                              <a:pt x="60" y="357"/>
                            </a:lnTo>
                            <a:lnTo>
                              <a:pt x="67" y="363"/>
                            </a:lnTo>
                            <a:lnTo>
                              <a:pt x="72" y="365"/>
                            </a:lnTo>
                            <a:lnTo>
                              <a:pt x="79" y="366"/>
                            </a:lnTo>
                            <a:lnTo>
                              <a:pt x="86" y="369"/>
                            </a:lnTo>
                            <a:lnTo>
                              <a:pt x="93" y="370"/>
                            </a:lnTo>
                            <a:lnTo>
                              <a:pt x="101" y="371"/>
                            </a:lnTo>
                            <a:lnTo>
                              <a:pt x="110" y="364"/>
                            </a:lnTo>
                            <a:lnTo>
                              <a:pt x="113" y="357"/>
                            </a:lnTo>
                            <a:lnTo>
                              <a:pt x="119" y="351"/>
                            </a:lnTo>
                            <a:lnTo>
                              <a:pt x="122" y="346"/>
                            </a:lnTo>
                            <a:lnTo>
                              <a:pt x="136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68" name="Shape 814"/>
                      <p:cNvSpPr/>
                      <p:nvPr/>
                    </p:nvSpPr>
                    <p:spPr>
                      <a:xfrm>
                        <a:off x="3843" y="1414"/>
                        <a:ext cx="230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0" extrusionOk="0">
                            <a:moveTo>
                              <a:pt x="163" y="259"/>
                            </a:moveTo>
                            <a:lnTo>
                              <a:pt x="169" y="250"/>
                            </a:lnTo>
                            <a:lnTo>
                              <a:pt x="172" y="246"/>
                            </a:lnTo>
                            <a:lnTo>
                              <a:pt x="178" y="240"/>
                            </a:lnTo>
                            <a:lnTo>
                              <a:pt x="180" y="236"/>
                            </a:lnTo>
                            <a:lnTo>
                              <a:pt x="184" y="229"/>
                            </a:lnTo>
                            <a:lnTo>
                              <a:pt x="187" y="225"/>
                            </a:lnTo>
                            <a:lnTo>
                              <a:pt x="193" y="217"/>
                            </a:lnTo>
                            <a:lnTo>
                              <a:pt x="196" y="211"/>
                            </a:lnTo>
                            <a:lnTo>
                              <a:pt x="199" y="204"/>
                            </a:lnTo>
                            <a:lnTo>
                              <a:pt x="203" y="198"/>
                            </a:lnTo>
                            <a:lnTo>
                              <a:pt x="206" y="194"/>
                            </a:lnTo>
                            <a:lnTo>
                              <a:pt x="209" y="188"/>
                            </a:lnTo>
                            <a:lnTo>
                              <a:pt x="212" y="183"/>
                            </a:lnTo>
                            <a:lnTo>
                              <a:pt x="215" y="178"/>
                            </a:lnTo>
                            <a:lnTo>
                              <a:pt x="216" y="173"/>
                            </a:lnTo>
                            <a:lnTo>
                              <a:pt x="219" y="167"/>
                            </a:lnTo>
                            <a:lnTo>
                              <a:pt x="220" y="162"/>
                            </a:lnTo>
                            <a:lnTo>
                              <a:pt x="223" y="154"/>
                            </a:lnTo>
                            <a:lnTo>
                              <a:pt x="224" y="148"/>
                            </a:lnTo>
                            <a:lnTo>
                              <a:pt x="227" y="141"/>
                            </a:lnTo>
                            <a:lnTo>
                              <a:pt x="228" y="134"/>
                            </a:lnTo>
                            <a:lnTo>
                              <a:pt x="228" y="130"/>
                            </a:lnTo>
                            <a:lnTo>
                              <a:pt x="229" y="124"/>
                            </a:lnTo>
                            <a:lnTo>
                              <a:pt x="230" y="119"/>
                            </a:lnTo>
                            <a:lnTo>
                              <a:pt x="228" y="113"/>
                            </a:lnTo>
                            <a:lnTo>
                              <a:pt x="228" y="108"/>
                            </a:lnTo>
                            <a:lnTo>
                              <a:pt x="227" y="101"/>
                            </a:lnTo>
                            <a:lnTo>
                              <a:pt x="228" y="97"/>
                            </a:lnTo>
                            <a:lnTo>
                              <a:pt x="226" y="91"/>
                            </a:lnTo>
                            <a:lnTo>
                              <a:pt x="226" y="86"/>
                            </a:lnTo>
                            <a:lnTo>
                              <a:pt x="224" y="79"/>
                            </a:lnTo>
                            <a:lnTo>
                              <a:pt x="222" y="75"/>
                            </a:lnTo>
                            <a:lnTo>
                              <a:pt x="220" y="68"/>
                            </a:lnTo>
                            <a:lnTo>
                              <a:pt x="218" y="63"/>
                            </a:lnTo>
                            <a:lnTo>
                              <a:pt x="217" y="57"/>
                            </a:lnTo>
                            <a:lnTo>
                              <a:pt x="215" y="52"/>
                            </a:lnTo>
                            <a:lnTo>
                              <a:pt x="213" y="46"/>
                            </a:lnTo>
                            <a:lnTo>
                              <a:pt x="211" y="40"/>
                            </a:lnTo>
                            <a:lnTo>
                              <a:pt x="207" y="34"/>
                            </a:lnTo>
                            <a:lnTo>
                              <a:pt x="203" y="29"/>
                            </a:lnTo>
                            <a:lnTo>
                              <a:pt x="199" y="22"/>
                            </a:lnTo>
                            <a:lnTo>
                              <a:pt x="195" y="17"/>
                            </a:lnTo>
                            <a:lnTo>
                              <a:pt x="189" y="15"/>
                            </a:lnTo>
                            <a:lnTo>
                              <a:pt x="183" y="10"/>
                            </a:lnTo>
                            <a:lnTo>
                              <a:pt x="178" y="9"/>
                            </a:lnTo>
                            <a:lnTo>
                              <a:pt x="176" y="5"/>
                            </a:lnTo>
                            <a:lnTo>
                              <a:pt x="169" y="3"/>
                            </a:lnTo>
                            <a:lnTo>
                              <a:pt x="161" y="1"/>
                            </a:lnTo>
                            <a:lnTo>
                              <a:pt x="151" y="0"/>
                            </a:lnTo>
                            <a:lnTo>
                              <a:pt x="144" y="0"/>
                            </a:lnTo>
                            <a:lnTo>
                              <a:pt x="134" y="1"/>
                            </a:lnTo>
                            <a:lnTo>
                              <a:pt x="126" y="0"/>
                            </a:lnTo>
                            <a:lnTo>
                              <a:pt x="116" y="1"/>
                            </a:lnTo>
                            <a:lnTo>
                              <a:pt x="108" y="3"/>
                            </a:lnTo>
                            <a:lnTo>
                              <a:pt x="101" y="6"/>
                            </a:lnTo>
                            <a:lnTo>
                              <a:pt x="93" y="8"/>
                            </a:lnTo>
                            <a:lnTo>
                              <a:pt x="84" y="11"/>
                            </a:lnTo>
                            <a:lnTo>
                              <a:pt x="77" y="15"/>
                            </a:lnTo>
                            <a:lnTo>
                              <a:pt x="69" y="19"/>
                            </a:lnTo>
                            <a:lnTo>
                              <a:pt x="66" y="25"/>
                            </a:lnTo>
                            <a:lnTo>
                              <a:pt x="60" y="31"/>
                            </a:lnTo>
                            <a:lnTo>
                              <a:pt x="54" y="37"/>
                            </a:lnTo>
                            <a:lnTo>
                              <a:pt x="51" y="42"/>
                            </a:lnTo>
                            <a:lnTo>
                              <a:pt x="45" y="47"/>
                            </a:lnTo>
                            <a:lnTo>
                              <a:pt x="42" y="51"/>
                            </a:lnTo>
                            <a:lnTo>
                              <a:pt x="39" y="58"/>
                            </a:lnTo>
                            <a:lnTo>
                              <a:pt x="33" y="62"/>
                            </a:lnTo>
                            <a:lnTo>
                              <a:pt x="33" y="68"/>
                            </a:lnTo>
                            <a:lnTo>
                              <a:pt x="29" y="72"/>
                            </a:lnTo>
                            <a:lnTo>
                              <a:pt x="26" y="79"/>
                            </a:lnTo>
                            <a:lnTo>
                              <a:pt x="23" y="83"/>
                            </a:lnTo>
                            <a:lnTo>
                              <a:pt x="20" y="91"/>
                            </a:lnTo>
                            <a:lnTo>
                              <a:pt x="16" y="97"/>
                            </a:lnTo>
                            <a:lnTo>
                              <a:pt x="16" y="104"/>
                            </a:lnTo>
                            <a:lnTo>
                              <a:pt x="12" y="111"/>
                            </a:lnTo>
                            <a:lnTo>
                              <a:pt x="12" y="115"/>
                            </a:lnTo>
                            <a:lnTo>
                              <a:pt x="9" y="121"/>
                            </a:lnTo>
                            <a:lnTo>
                              <a:pt x="8" y="125"/>
                            </a:lnTo>
                            <a:lnTo>
                              <a:pt x="7" y="132"/>
                            </a:lnTo>
                            <a:lnTo>
                              <a:pt x="5" y="136"/>
                            </a:lnTo>
                            <a:lnTo>
                              <a:pt x="4" y="142"/>
                            </a:lnTo>
                            <a:lnTo>
                              <a:pt x="3" y="147"/>
                            </a:lnTo>
                            <a:lnTo>
                              <a:pt x="3" y="153"/>
                            </a:lnTo>
                            <a:lnTo>
                              <a:pt x="0" y="15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69" name="Shape 815"/>
                      <p:cNvSpPr/>
                      <p:nvPr/>
                    </p:nvSpPr>
                    <p:spPr>
                      <a:xfrm rot="1079999" flipH="1">
                        <a:off x="3911" y="1566"/>
                        <a:ext cx="89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63" name="Shape 816"/>
                    <p:cNvGrpSpPr/>
                    <p:nvPr/>
                  </p:nvGrpSpPr>
                  <p:grpSpPr>
                    <a:xfrm>
                      <a:off x="2776" y="1863"/>
                      <a:ext cx="155" cy="205"/>
                      <a:chOff x="3902" y="1620"/>
                      <a:chExt cx="256" cy="373"/>
                    </a:xfrm>
                  </p:grpSpPr>
                  <p:sp>
                    <p:nvSpPr>
                      <p:cNvPr id="764" name="Shape 817"/>
                      <p:cNvSpPr/>
                      <p:nvPr/>
                    </p:nvSpPr>
                    <p:spPr>
                      <a:xfrm>
                        <a:off x="3902" y="1620"/>
                        <a:ext cx="256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4" extrusionOk="0">
                            <a:moveTo>
                              <a:pt x="119" y="339"/>
                            </a:moveTo>
                            <a:lnTo>
                              <a:pt x="108" y="333"/>
                            </a:lnTo>
                            <a:lnTo>
                              <a:pt x="102" y="329"/>
                            </a:lnTo>
                            <a:lnTo>
                              <a:pt x="99" y="322"/>
                            </a:lnTo>
                            <a:lnTo>
                              <a:pt x="96" y="315"/>
                            </a:lnTo>
                            <a:lnTo>
                              <a:pt x="90" y="308"/>
                            </a:lnTo>
                            <a:lnTo>
                              <a:pt x="86" y="301"/>
                            </a:lnTo>
                            <a:lnTo>
                              <a:pt x="78" y="292"/>
                            </a:lnTo>
                            <a:lnTo>
                              <a:pt x="71" y="283"/>
                            </a:lnTo>
                            <a:lnTo>
                              <a:pt x="63" y="274"/>
                            </a:lnTo>
                            <a:lnTo>
                              <a:pt x="57" y="270"/>
                            </a:lnTo>
                            <a:lnTo>
                              <a:pt x="51" y="263"/>
                            </a:lnTo>
                            <a:lnTo>
                              <a:pt x="48" y="258"/>
                            </a:lnTo>
                            <a:lnTo>
                              <a:pt x="42" y="252"/>
                            </a:lnTo>
                            <a:lnTo>
                              <a:pt x="40" y="247"/>
                            </a:lnTo>
                            <a:lnTo>
                              <a:pt x="31" y="241"/>
                            </a:lnTo>
                            <a:lnTo>
                              <a:pt x="25" y="234"/>
                            </a:lnTo>
                            <a:lnTo>
                              <a:pt x="22" y="227"/>
                            </a:lnTo>
                            <a:lnTo>
                              <a:pt x="16" y="220"/>
                            </a:lnTo>
                            <a:lnTo>
                              <a:pt x="10" y="213"/>
                            </a:lnTo>
                            <a:lnTo>
                              <a:pt x="7" y="207"/>
                            </a:lnTo>
                            <a:lnTo>
                              <a:pt x="4" y="202"/>
                            </a:lnTo>
                            <a:lnTo>
                              <a:pt x="3" y="195"/>
                            </a:lnTo>
                            <a:lnTo>
                              <a:pt x="2" y="190"/>
                            </a:lnTo>
                            <a:lnTo>
                              <a:pt x="2" y="183"/>
                            </a:lnTo>
                            <a:lnTo>
                              <a:pt x="1" y="178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1" y="159"/>
                            </a:lnTo>
                            <a:lnTo>
                              <a:pt x="0" y="154"/>
                            </a:lnTo>
                            <a:lnTo>
                              <a:pt x="4" y="144"/>
                            </a:lnTo>
                            <a:lnTo>
                              <a:pt x="3" y="134"/>
                            </a:lnTo>
                            <a:lnTo>
                              <a:pt x="5" y="129"/>
                            </a:lnTo>
                            <a:lnTo>
                              <a:pt x="7" y="122"/>
                            </a:lnTo>
                            <a:lnTo>
                              <a:pt x="8" y="117"/>
                            </a:lnTo>
                            <a:lnTo>
                              <a:pt x="10" y="109"/>
                            </a:lnTo>
                            <a:lnTo>
                              <a:pt x="12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9" y="79"/>
                            </a:lnTo>
                            <a:lnTo>
                              <a:pt x="23" y="72"/>
                            </a:lnTo>
                            <a:lnTo>
                              <a:pt x="25" y="67"/>
                            </a:lnTo>
                            <a:lnTo>
                              <a:pt x="27" y="59"/>
                            </a:lnTo>
                            <a:lnTo>
                              <a:pt x="29" y="54"/>
                            </a:lnTo>
                            <a:lnTo>
                              <a:pt x="33" y="47"/>
                            </a:lnTo>
                            <a:lnTo>
                              <a:pt x="35" y="41"/>
                            </a:lnTo>
                            <a:lnTo>
                              <a:pt x="39" y="34"/>
                            </a:lnTo>
                            <a:lnTo>
                              <a:pt x="41" y="29"/>
                            </a:lnTo>
                            <a:lnTo>
                              <a:pt x="46" y="24"/>
                            </a:lnTo>
                            <a:lnTo>
                              <a:pt x="53" y="21"/>
                            </a:lnTo>
                            <a:lnTo>
                              <a:pt x="57" y="18"/>
                            </a:lnTo>
                            <a:lnTo>
                              <a:pt x="64" y="12"/>
                            </a:lnTo>
                            <a:lnTo>
                              <a:pt x="69" y="9"/>
                            </a:lnTo>
                            <a:lnTo>
                              <a:pt x="76" y="6"/>
                            </a:lnTo>
                            <a:lnTo>
                              <a:pt x="84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1" y="1"/>
                            </a:lnTo>
                            <a:lnTo>
                              <a:pt x="123" y="0"/>
                            </a:lnTo>
                            <a:lnTo>
                              <a:pt x="131" y="1"/>
                            </a:lnTo>
                            <a:lnTo>
                              <a:pt x="138" y="1"/>
                            </a:lnTo>
                            <a:lnTo>
                              <a:pt x="146" y="2"/>
                            </a:lnTo>
                            <a:lnTo>
                              <a:pt x="157" y="4"/>
                            </a:lnTo>
                            <a:lnTo>
                              <a:pt x="170" y="7"/>
                            </a:lnTo>
                            <a:lnTo>
                              <a:pt x="178" y="11"/>
                            </a:lnTo>
                            <a:lnTo>
                              <a:pt x="183" y="13"/>
                            </a:lnTo>
                            <a:lnTo>
                              <a:pt x="194" y="17"/>
                            </a:lnTo>
                            <a:lnTo>
                              <a:pt x="202" y="24"/>
                            </a:lnTo>
                            <a:lnTo>
                              <a:pt x="208" y="31"/>
                            </a:lnTo>
                            <a:lnTo>
                              <a:pt x="219" y="37"/>
                            </a:lnTo>
                            <a:lnTo>
                              <a:pt x="222" y="41"/>
                            </a:lnTo>
                            <a:lnTo>
                              <a:pt x="228" y="48"/>
                            </a:lnTo>
                            <a:lnTo>
                              <a:pt x="231" y="53"/>
                            </a:lnTo>
                            <a:lnTo>
                              <a:pt x="234" y="59"/>
                            </a:lnTo>
                            <a:lnTo>
                              <a:pt x="237" y="64"/>
                            </a:lnTo>
                            <a:lnTo>
                              <a:pt x="238" y="71"/>
                            </a:lnTo>
                            <a:lnTo>
                              <a:pt x="241" y="76"/>
                            </a:lnTo>
                            <a:lnTo>
                              <a:pt x="242" y="83"/>
                            </a:lnTo>
                            <a:lnTo>
                              <a:pt x="243" y="88"/>
                            </a:lnTo>
                            <a:lnTo>
                              <a:pt x="243" y="95"/>
                            </a:lnTo>
                            <a:lnTo>
                              <a:pt x="247" y="100"/>
                            </a:lnTo>
                            <a:lnTo>
                              <a:pt x="248" y="109"/>
                            </a:lnTo>
                            <a:lnTo>
                              <a:pt x="249" y="119"/>
                            </a:lnTo>
                            <a:lnTo>
                              <a:pt x="250" y="126"/>
                            </a:lnTo>
                            <a:lnTo>
                              <a:pt x="251" y="133"/>
                            </a:lnTo>
                            <a:lnTo>
                              <a:pt x="251" y="141"/>
                            </a:lnTo>
                            <a:lnTo>
                              <a:pt x="252" y="148"/>
                            </a:lnTo>
                            <a:lnTo>
                              <a:pt x="253" y="155"/>
                            </a:lnTo>
                            <a:lnTo>
                              <a:pt x="254" y="160"/>
                            </a:lnTo>
                            <a:lnTo>
                              <a:pt x="254" y="167"/>
                            </a:lnTo>
                            <a:lnTo>
                              <a:pt x="256" y="174"/>
                            </a:lnTo>
                            <a:lnTo>
                              <a:pt x="254" y="181"/>
                            </a:lnTo>
                            <a:lnTo>
                              <a:pt x="252" y="189"/>
                            </a:lnTo>
                            <a:lnTo>
                              <a:pt x="251" y="199"/>
                            </a:lnTo>
                            <a:lnTo>
                              <a:pt x="249" y="209"/>
                            </a:lnTo>
                            <a:lnTo>
                              <a:pt x="248" y="216"/>
                            </a:lnTo>
                            <a:lnTo>
                              <a:pt x="246" y="223"/>
                            </a:lnTo>
                            <a:lnTo>
                              <a:pt x="245" y="233"/>
                            </a:lnTo>
                            <a:lnTo>
                              <a:pt x="243" y="240"/>
                            </a:lnTo>
                            <a:lnTo>
                              <a:pt x="241" y="246"/>
                            </a:lnTo>
                            <a:lnTo>
                              <a:pt x="240" y="255"/>
                            </a:lnTo>
                            <a:lnTo>
                              <a:pt x="236" y="265"/>
                            </a:lnTo>
                            <a:lnTo>
                              <a:pt x="234" y="273"/>
                            </a:lnTo>
                            <a:lnTo>
                              <a:pt x="233" y="280"/>
                            </a:lnTo>
                            <a:lnTo>
                              <a:pt x="229" y="293"/>
                            </a:lnTo>
                            <a:lnTo>
                              <a:pt x="228" y="300"/>
                            </a:lnTo>
                            <a:lnTo>
                              <a:pt x="226" y="308"/>
                            </a:lnTo>
                            <a:lnTo>
                              <a:pt x="222" y="315"/>
                            </a:lnTo>
                            <a:lnTo>
                              <a:pt x="220" y="320"/>
                            </a:lnTo>
                            <a:lnTo>
                              <a:pt x="218" y="328"/>
                            </a:lnTo>
                            <a:lnTo>
                              <a:pt x="216" y="333"/>
                            </a:lnTo>
                            <a:lnTo>
                              <a:pt x="212" y="340"/>
                            </a:lnTo>
                            <a:lnTo>
                              <a:pt x="210" y="345"/>
                            </a:lnTo>
                            <a:lnTo>
                              <a:pt x="206" y="348"/>
                            </a:lnTo>
                            <a:lnTo>
                              <a:pt x="199" y="356"/>
                            </a:lnTo>
                            <a:lnTo>
                              <a:pt x="194" y="359"/>
                            </a:lnTo>
                            <a:lnTo>
                              <a:pt x="187" y="364"/>
                            </a:lnTo>
                            <a:lnTo>
                              <a:pt x="182" y="367"/>
                            </a:lnTo>
                            <a:lnTo>
                              <a:pt x="175" y="368"/>
                            </a:lnTo>
                            <a:lnTo>
                              <a:pt x="168" y="371"/>
                            </a:lnTo>
                            <a:lnTo>
                              <a:pt x="160" y="372"/>
                            </a:lnTo>
                            <a:lnTo>
                              <a:pt x="153" y="373"/>
                            </a:lnTo>
                            <a:lnTo>
                              <a:pt x="145" y="366"/>
                            </a:lnTo>
                            <a:lnTo>
                              <a:pt x="141" y="359"/>
                            </a:lnTo>
                            <a:lnTo>
                              <a:pt x="136" y="352"/>
                            </a:lnTo>
                            <a:lnTo>
                              <a:pt x="132" y="348"/>
                            </a:lnTo>
                            <a:lnTo>
                              <a:pt x="119" y="339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65" name="Shape 818"/>
                      <p:cNvSpPr/>
                      <p:nvPr/>
                    </p:nvSpPr>
                    <p:spPr>
                      <a:xfrm>
                        <a:off x="3924" y="1660"/>
                        <a:ext cx="231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2" extrusionOk="0">
                            <a:moveTo>
                              <a:pt x="67" y="261"/>
                            </a:moveTo>
                            <a:lnTo>
                              <a:pt x="61" y="252"/>
                            </a:lnTo>
                            <a:lnTo>
                              <a:pt x="57" y="248"/>
                            </a:lnTo>
                            <a:lnTo>
                              <a:pt x="52" y="242"/>
                            </a:lnTo>
                            <a:lnTo>
                              <a:pt x="49" y="238"/>
                            </a:lnTo>
                            <a:lnTo>
                              <a:pt x="46" y="232"/>
                            </a:lnTo>
                            <a:lnTo>
                              <a:pt x="43" y="227"/>
                            </a:lnTo>
                            <a:lnTo>
                              <a:pt x="37" y="219"/>
                            </a:lnTo>
                            <a:lnTo>
                              <a:pt x="33" y="213"/>
                            </a:lnTo>
                            <a:lnTo>
                              <a:pt x="30" y="206"/>
                            </a:lnTo>
                            <a:lnTo>
                              <a:pt x="27" y="200"/>
                            </a:lnTo>
                            <a:lnTo>
                              <a:pt x="24" y="196"/>
                            </a:lnTo>
                            <a:lnTo>
                              <a:pt x="20" y="190"/>
                            </a:lnTo>
                            <a:lnTo>
                              <a:pt x="17" y="185"/>
                            </a:lnTo>
                            <a:lnTo>
                              <a:pt x="14" y="179"/>
                            </a:lnTo>
                            <a:lnTo>
                              <a:pt x="14" y="174"/>
                            </a:lnTo>
                            <a:lnTo>
                              <a:pt x="10" y="168"/>
                            </a:lnTo>
                            <a:lnTo>
                              <a:pt x="10" y="164"/>
                            </a:lnTo>
                            <a:lnTo>
                              <a:pt x="6" y="155"/>
                            </a:lnTo>
                            <a:lnTo>
                              <a:pt x="6" y="149"/>
                            </a:lnTo>
                            <a:lnTo>
                              <a:pt x="2" y="142"/>
                            </a:lnTo>
                            <a:lnTo>
                              <a:pt x="1" y="136"/>
                            </a:lnTo>
                            <a:lnTo>
                              <a:pt x="1" y="131"/>
                            </a:lnTo>
                            <a:lnTo>
                              <a:pt x="0" y="125"/>
                            </a:lnTo>
                            <a:lnTo>
                              <a:pt x="0" y="120"/>
                            </a:lnTo>
                            <a:lnTo>
                              <a:pt x="1" y="114"/>
                            </a:lnTo>
                            <a:lnTo>
                              <a:pt x="1" y="109"/>
                            </a:lnTo>
                            <a:lnTo>
                              <a:pt x="2" y="103"/>
                            </a:lnTo>
                            <a:lnTo>
                              <a:pt x="2" y="98"/>
                            </a:lnTo>
                            <a:lnTo>
                              <a:pt x="4" y="91"/>
                            </a:lnTo>
                            <a:lnTo>
                              <a:pt x="3" y="87"/>
                            </a:lnTo>
                            <a:lnTo>
                              <a:pt x="5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4"/>
                            </a:lnTo>
                            <a:lnTo>
                              <a:pt x="12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2" y="34"/>
                            </a:lnTo>
                            <a:lnTo>
                              <a:pt x="26" y="29"/>
                            </a:lnTo>
                            <a:lnTo>
                              <a:pt x="31" y="22"/>
                            </a:lnTo>
                            <a:lnTo>
                              <a:pt x="35" y="17"/>
                            </a:lnTo>
                            <a:lnTo>
                              <a:pt x="40" y="15"/>
                            </a:lnTo>
                            <a:lnTo>
                              <a:pt x="47" y="10"/>
                            </a:lnTo>
                            <a:lnTo>
                              <a:pt x="52" y="9"/>
                            </a:lnTo>
                            <a:lnTo>
                              <a:pt x="54" y="5"/>
                            </a:lnTo>
                            <a:lnTo>
                              <a:pt x="61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6" y="0"/>
                            </a:lnTo>
                            <a:lnTo>
                              <a:pt x="96" y="1"/>
                            </a:lnTo>
                            <a:lnTo>
                              <a:pt x="103" y="0"/>
                            </a:lnTo>
                            <a:lnTo>
                              <a:pt x="114" y="1"/>
                            </a:lnTo>
                            <a:lnTo>
                              <a:pt x="121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4" y="15"/>
                            </a:lnTo>
                            <a:lnTo>
                              <a:pt x="161" y="19"/>
                            </a:lnTo>
                            <a:lnTo>
                              <a:pt x="164" y="25"/>
                            </a:lnTo>
                            <a:lnTo>
                              <a:pt x="170" y="32"/>
                            </a:lnTo>
                            <a:lnTo>
                              <a:pt x="176" y="38"/>
                            </a:lnTo>
                            <a:lnTo>
                              <a:pt x="179" y="42"/>
                            </a:lnTo>
                            <a:lnTo>
                              <a:pt x="185" y="48"/>
                            </a:lnTo>
                            <a:lnTo>
                              <a:pt x="188" y="52"/>
                            </a:lnTo>
                            <a:lnTo>
                              <a:pt x="191" y="58"/>
                            </a:lnTo>
                            <a:lnTo>
                              <a:pt x="197" y="62"/>
                            </a:lnTo>
                            <a:lnTo>
                              <a:pt x="198" y="69"/>
                            </a:lnTo>
                            <a:lnTo>
                              <a:pt x="200" y="73"/>
                            </a:lnTo>
                            <a:lnTo>
                              <a:pt x="204" y="79"/>
                            </a:lnTo>
                            <a:lnTo>
                              <a:pt x="207" y="84"/>
                            </a:lnTo>
                            <a:lnTo>
                              <a:pt x="210" y="92"/>
                            </a:lnTo>
                            <a:lnTo>
                              <a:pt x="214" y="98"/>
                            </a:lnTo>
                            <a:lnTo>
                              <a:pt x="215" y="105"/>
                            </a:lnTo>
                            <a:lnTo>
                              <a:pt x="218" y="111"/>
                            </a:lnTo>
                            <a:lnTo>
                              <a:pt x="218" y="116"/>
                            </a:lnTo>
                            <a:lnTo>
                              <a:pt x="221" y="122"/>
                            </a:lnTo>
                            <a:lnTo>
                              <a:pt x="222" y="126"/>
                            </a:lnTo>
                            <a:lnTo>
                              <a:pt x="223" y="133"/>
                            </a:lnTo>
                            <a:lnTo>
                              <a:pt x="226" y="137"/>
                            </a:lnTo>
                            <a:lnTo>
                              <a:pt x="226" y="144"/>
                            </a:lnTo>
                            <a:lnTo>
                              <a:pt x="227" y="148"/>
                            </a:lnTo>
                            <a:lnTo>
                              <a:pt x="228" y="155"/>
                            </a:lnTo>
                            <a:lnTo>
                              <a:pt x="231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66" name="Shape 819"/>
                      <p:cNvSpPr/>
                      <p:nvPr/>
                    </p:nvSpPr>
                    <p:spPr>
                      <a:xfrm rot="-1080000">
                        <a:off x="3999" y="1813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376" name="Shape 820"/>
                  <p:cNvGrpSpPr/>
                  <p:nvPr/>
                </p:nvGrpSpPr>
                <p:grpSpPr>
                  <a:xfrm rot="-460113">
                    <a:off x="511" y="2524"/>
                    <a:ext cx="1119" cy="643"/>
                    <a:chOff x="191" y="1103"/>
                    <a:chExt cx="1119" cy="643"/>
                  </a:xfrm>
                </p:grpSpPr>
                <p:sp>
                  <p:nvSpPr>
                    <p:cNvPr id="743" name="Shape 821"/>
                    <p:cNvSpPr/>
                    <p:nvPr/>
                  </p:nvSpPr>
                  <p:spPr>
                    <a:xfrm>
                      <a:off x="333" y="1103"/>
                      <a:ext cx="977" cy="6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6" h="637" extrusionOk="0">
                          <a:moveTo>
                            <a:pt x="0" y="25"/>
                          </a:moveTo>
                          <a:cubicBezTo>
                            <a:pt x="34" y="8"/>
                            <a:pt x="64" y="6"/>
                            <a:pt x="102" y="1"/>
                          </a:cubicBezTo>
                          <a:cubicBezTo>
                            <a:pt x="158" y="4"/>
                            <a:pt x="231" y="0"/>
                            <a:pt x="288" y="19"/>
                          </a:cubicBezTo>
                          <a:cubicBezTo>
                            <a:pt x="305" y="45"/>
                            <a:pt x="302" y="65"/>
                            <a:pt x="276" y="85"/>
                          </a:cubicBezTo>
                          <a:cubicBezTo>
                            <a:pt x="265" y="94"/>
                            <a:pt x="240" y="109"/>
                            <a:pt x="240" y="109"/>
                          </a:cubicBezTo>
                          <a:cubicBezTo>
                            <a:pt x="183" y="195"/>
                            <a:pt x="401" y="174"/>
                            <a:pt x="420" y="175"/>
                          </a:cubicBezTo>
                          <a:cubicBezTo>
                            <a:pt x="429" y="201"/>
                            <a:pt x="425" y="217"/>
                            <a:pt x="402" y="235"/>
                          </a:cubicBezTo>
                          <a:cubicBezTo>
                            <a:pt x="391" y="244"/>
                            <a:pt x="366" y="259"/>
                            <a:pt x="366" y="259"/>
                          </a:cubicBezTo>
                          <a:cubicBezTo>
                            <a:pt x="355" y="276"/>
                            <a:pt x="337" y="304"/>
                            <a:pt x="354" y="325"/>
                          </a:cubicBezTo>
                          <a:cubicBezTo>
                            <a:pt x="364" y="337"/>
                            <a:pt x="403" y="342"/>
                            <a:pt x="414" y="343"/>
                          </a:cubicBezTo>
                          <a:cubicBezTo>
                            <a:pt x="488" y="346"/>
                            <a:pt x="562" y="347"/>
                            <a:pt x="636" y="349"/>
                          </a:cubicBezTo>
                          <a:cubicBezTo>
                            <a:pt x="642" y="353"/>
                            <a:pt x="650" y="355"/>
                            <a:pt x="654" y="361"/>
                          </a:cubicBezTo>
                          <a:cubicBezTo>
                            <a:pt x="661" y="372"/>
                            <a:pt x="666" y="397"/>
                            <a:pt x="666" y="397"/>
                          </a:cubicBezTo>
                          <a:cubicBezTo>
                            <a:pt x="658" y="438"/>
                            <a:pt x="636" y="473"/>
                            <a:pt x="594" y="487"/>
                          </a:cubicBezTo>
                          <a:cubicBezTo>
                            <a:pt x="577" y="504"/>
                            <a:pt x="564" y="525"/>
                            <a:pt x="546" y="541"/>
                          </a:cubicBezTo>
                          <a:cubicBezTo>
                            <a:pt x="451" y="624"/>
                            <a:pt x="324" y="631"/>
                            <a:pt x="204" y="637"/>
                          </a:cubicBezTo>
                          <a:cubicBezTo>
                            <a:pt x="194" y="633"/>
                            <a:pt x="180" y="634"/>
                            <a:pt x="174" y="625"/>
                          </a:cubicBezTo>
                          <a:cubicBezTo>
                            <a:pt x="158" y="602"/>
                            <a:pt x="146" y="514"/>
                            <a:pt x="138" y="481"/>
                          </a:cubicBezTo>
                          <a:cubicBezTo>
                            <a:pt x="122" y="418"/>
                            <a:pt x="112" y="352"/>
                            <a:pt x="96" y="289"/>
                          </a:cubicBezTo>
                          <a:cubicBezTo>
                            <a:pt x="83" y="238"/>
                            <a:pt x="57" y="184"/>
                            <a:pt x="48" y="133"/>
                          </a:cubicBezTo>
                          <a:cubicBezTo>
                            <a:pt x="46" y="121"/>
                            <a:pt x="47" y="108"/>
                            <a:pt x="42" y="97"/>
                          </a:cubicBezTo>
                          <a:cubicBezTo>
                            <a:pt x="32" y="72"/>
                            <a:pt x="11" y="51"/>
                            <a:pt x="0" y="2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44" name="Shape 822"/>
                    <p:cNvSpPr/>
                    <p:nvPr/>
                  </p:nvSpPr>
                  <p:spPr>
                    <a:xfrm>
                      <a:off x="191" y="1110"/>
                      <a:ext cx="1032" cy="63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666" h="637" extrusionOk="0">
                          <a:moveTo>
                            <a:pt x="0" y="25"/>
                          </a:moveTo>
                          <a:cubicBezTo>
                            <a:pt x="34" y="8"/>
                            <a:pt x="64" y="6"/>
                            <a:pt x="102" y="1"/>
                          </a:cubicBezTo>
                          <a:cubicBezTo>
                            <a:pt x="158" y="4"/>
                            <a:pt x="231" y="0"/>
                            <a:pt x="288" y="19"/>
                          </a:cubicBezTo>
                          <a:cubicBezTo>
                            <a:pt x="305" y="45"/>
                            <a:pt x="302" y="65"/>
                            <a:pt x="276" y="85"/>
                          </a:cubicBezTo>
                          <a:cubicBezTo>
                            <a:pt x="265" y="94"/>
                            <a:pt x="240" y="109"/>
                            <a:pt x="240" y="109"/>
                          </a:cubicBezTo>
                          <a:cubicBezTo>
                            <a:pt x="183" y="195"/>
                            <a:pt x="401" y="174"/>
                            <a:pt x="420" y="175"/>
                          </a:cubicBezTo>
                          <a:cubicBezTo>
                            <a:pt x="429" y="201"/>
                            <a:pt x="425" y="217"/>
                            <a:pt x="402" y="235"/>
                          </a:cubicBezTo>
                          <a:cubicBezTo>
                            <a:pt x="391" y="244"/>
                            <a:pt x="366" y="259"/>
                            <a:pt x="366" y="259"/>
                          </a:cubicBezTo>
                          <a:cubicBezTo>
                            <a:pt x="355" y="276"/>
                            <a:pt x="337" y="304"/>
                            <a:pt x="354" y="325"/>
                          </a:cubicBezTo>
                          <a:cubicBezTo>
                            <a:pt x="364" y="337"/>
                            <a:pt x="403" y="342"/>
                            <a:pt x="414" y="343"/>
                          </a:cubicBezTo>
                          <a:cubicBezTo>
                            <a:pt x="488" y="346"/>
                            <a:pt x="562" y="347"/>
                            <a:pt x="636" y="349"/>
                          </a:cubicBezTo>
                          <a:cubicBezTo>
                            <a:pt x="642" y="353"/>
                            <a:pt x="650" y="355"/>
                            <a:pt x="654" y="361"/>
                          </a:cubicBezTo>
                          <a:cubicBezTo>
                            <a:pt x="661" y="372"/>
                            <a:pt x="666" y="397"/>
                            <a:pt x="666" y="397"/>
                          </a:cubicBezTo>
                          <a:cubicBezTo>
                            <a:pt x="658" y="438"/>
                            <a:pt x="636" y="473"/>
                            <a:pt x="594" y="487"/>
                          </a:cubicBezTo>
                          <a:cubicBezTo>
                            <a:pt x="577" y="504"/>
                            <a:pt x="564" y="525"/>
                            <a:pt x="546" y="541"/>
                          </a:cubicBezTo>
                          <a:cubicBezTo>
                            <a:pt x="451" y="624"/>
                            <a:pt x="324" y="631"/>
                            <a:pt x="204" y="637"/>
                          </a:cubicBezTo>
                          <a:cubicBezTo>
                            <a:pt x="194" y="633"/>
                            <a:pt x="180" y="634"/>
                            <a:pt x="174" y="625"/>
                          </a:cubicBezTo>
                          <a:cubicBezTo>
                            <a:pt x="158" y="602"/>
                            <a:pt x="146" y="514"/>
                            <a:pt x="138" y="481"/>
                          </a:cubicBezTo>
                          <a:cubicBezTo>
                            <a:pt x="122" y="418"/>
                            <a:pt x="112" y="352"/>
                            <a:pt x="96" y="289"/>
                          </a:cubicBezTo>
                          <a:cubicBezTo>
                            <a:pt x="83" y="238"/>
                            <a:pt x="57" y="184"/>
                            <a:pt x="48" y="133"/>
                          </a:cubicBezTo>
                          <a:cubicBezTo>
                            <a:pt x="46" y="121"/>
                            <a:pt x="47" y="108"/>
                            <a:pt x="42" y="97"/>
                          </a:cubicBezTo>
                          <a:cubicBezTo>
                            <a:pt x="32" y="72"/>
                            <a:pt x="11" y="51"/>
                            <a:pt x="0" y="25"/>
                          </a:cubicBezTo>
                          <a:close/>
                        </a:path>
                      </a:pathLst>
                    </a:custGeom>
                    <a:solidFill>
                      <a:srgbClr val="244061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77" name="Shape 823"/>
                  <p:cNvGrpSpPr/>
                  <p:nvPr/>
                </p:nvGrpSpPr>
                <p:grpSpPr>
                  <a:xfrm flipH="1">
                    <a:off x="2212" y="1967"/>
                    <a:ext cx="606" cy="406"/>
                    <a:chOff x="4493" y="596"/>
                    <a:chExt cx="1214" cy="915"/>
                  </a:xfrm>
                </p:grpSpPr>
                <p:sp>
                  <p:nvSpPr>
                    <p:cNvPr id="700" name="Shape 824"/>
                    <p:cNvSpPr/>
                    <p:nvPr/>
                  </p:nvSpPr>
                  <p:spPr>
                    <a:xfrm>
                      <a:off x="5002" y="596"/>
                      <a:ext cx="257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1" name="Shape 825"/>
                    <p:cNvSpPr/>
                    <p:nvPr/>
                  </p:nvSpPr>
                  <p:spPr>
                    <a:xfrm>
                      <a:off x="5015" y="632"/>
                      <a:ext cx="222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2" name="Shape 826"/>
                    <p:cNvSpPr/>
                    <p:nvPr/>
                  </p:nvSpPr>
                  <p:spPr>
                    <a:xfrm rot="480000" flipH="1">
                      <a:off x="5077" y="785"/>
                      <a:ext cx="90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79" name="Shape 827"/>
                    <p:cNvGrpSpPr/>
                    <p:nvPr/>
                  </p:nvGrpSpPr>
                  <p:grpSpPr>
                    <a:xfrm>
                      <a:off x="4493" y="736"/>
                      <a:ext cx="276" cy="356"/>
                      <a:chOff x="4493" y="736"/>
                      <a:chExt cx="276" cy="356"/>
                    </a:xfrm>
                  </p:grpSpPr>
                  <p:sp>
                    <p:nvSpPr>
                      <p:cNvPr id="740" name="Shape 828"/>
                      <p:cNvSpPr/>
                      <p:nvPr/>
                    </p:nvSpPr>
                    <p:spPr>
                      <a:xfrm>
                        <a:off x="4493" y="73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41" name="Shape 829"/>
                      <p:cNvSpPr/>
                      <p:nvPr/>
                    </p:nvSpPr>
                    <p:spPr>
                      <a:xfrm>
                        <a:off x="4515" y="778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42" name="Shape 830"/>
                      <p:cNvSpPr/>
                      <p:nvPr/>
                    </p:nvSpPr>
                    <p:spPr>
                      <a:xfrm rot="-2159999">
                        <a:off x="4633" y="917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81" name="Shape 831"/>
                    <p:cNvGrpSpPr/>
                    <p:nvPr/>
                  </p:nvGrpSpPr>
                  <p:grpSpPr>
                    <a:xfrm>
                      <a:off x="4750" y="625"/>
                      <a:ext cx="258" cy="373"/>
                      <a:chOff x="4750" y="625"/>
                      <a:chExt cx="258" cy="373"/>
                    </a:xfrm>
                  </p:grpSpPr>
                  <p:sp>
                    <p:nvSpPr>
                      <p:cNvPr id="737" name="Shape 832"/>
                      <p:cNvSpPr/>
                      <p:nvPr/>
                    </p:nvSpPr>
                    <p:spPr>
                      <a:xfrm>
                        <a:off x="4750" y="62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8" name="Shape 833"/>
                      <p:cNvSpPr/>
                      <p:nvPr/>
                    </p:nvSpPr>
                    <p:spPr>
                      <a:xfrm>
                        <a:off x="4761" y="663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9" name="Shape 834"/>
                      <p:cNvSpPr/>
                      <p:nvPr/>
                    </p:nvSpPr>
                    <p:spPr>
                      <a:xfrm rot="480000" flipH="1">
                        <a:off x="4846" y="81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84" name="Shape 835"/>
                    <p:cNvGrpSpPr/>
                    <p:nvPr/>
                  </p:nvGrpSpPr>
                  <p:grpSpPr>
                    <a:xfrm>
                      <a:off x="4813" y="871"/>
                      <a:ext cx="257" cy="364"/>
                      <a:chOff x="4813" y="871"/>
                      <a:chExt cx="257" cy="364"/>
                    </a:xfrm>
                  </p:grpSpPr>
                  <p:sp>
                    <p:nvSpPr>
                      <p:cNvPr id="734" name="Shape 836"/>
                      <p:cNvSpPr/>
                      <p:nvPr/>
                    </p:nvSpPr>
                    <p:spPr>
                      <a:xfrm>
                        <a:off x="4813" y="87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5" name="Shape 837"/>
                      <p:cNvSpPr/>
                      <p:nvPr/>
                    </p:nvSpPr>
                    <p:spPr>
                      <a:xfrm>
                        <a:off x="4834" y="914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6" name="Shape 838"/>
                      <p:cNvSpPr/>
                      <p:nvPr/>
                    </p:nvSpPr>
                    <p:spPr>
                      <a:xfrm rot="-1679999">
                        <a:off x="4931" y="105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06" name="Shape 839"/>
                    <p:cNvSpPr/>
                    <p:nvPr/>
                  </p:nvSpPr>
                  <p:spPr>
                    <a:xfrm>
                      <a:off x="4625" y="1005"/>
                      <a:ext cx="267" cy="3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7" name="Shape 840"/>
                    <p:cNvSpPr/>
                    <p:nvPr/>
                  </p:nvSpPr>
                  <p:spPr>
                    <a:xfrm>
                      <a:off x="4647" y="1047"/>
                      <a:ext cx="24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8" name="Shape 841"/>
                    <p:cNvSpPr/>
                    <p:nvPr/>
                  </p:nvSpPr>
                  <p:spPr>
                    <a:xfrm rot="-1920000">
                      <a:off x="4755" y="1187"/>
                      <a:ext cx="89" cy="175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09" name="Shape 842"/>
                    <p:cNvSpPr/>
                    <p:nvPr/>
                  </p:nvSpPr>
                  <p:spPr>
                    <a:xfrm>
                      <a:off x="4949" y="864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0" name="Shape 843"/>
                    <p:cNvSpPr/>
                    <p:nvPr/>
                  </p:nvSpPr>
                  <p:spPr>
                    <a:xfrm>
                      <a:off x="4968" y="906"/>
                      <a:ext cx="233" cy="2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87" name="Shape 844"/>
                    <p:cNvGrpSpPr/>
                    <p:nvPr/>
                  </p:nvGrpSpPr>
                  <p:grpSpPr>
                    <a:xfrm>
                      <a:off x="5383" y="755"/>
                      <a:ext cx="254" cy="373"/>
                      <a:chOff x="5383" y="755"/>
                      <a:chExt cx="254" cy="373"/>
                    </a:xfrm>
                  </p:grpSpPr>
                  <p:sp>
                    <p:nvSpPr>
                      <p:cNvPr id="731" name="Shape 845"/>
                      <p:cNvSpPr/>
                      <p:nvPr/>
                    </p:nvSpPr>
                    <p:spPr>
                      <a:xfrm>
                        <a:off x="5383" y="755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2" name="Shape 846"/>
                      <p:cNvSpPr/>
                      <p:nvPr/>
                    </p:nvSpPr>
                    <p:spPr>
                      <a:xfrm>
                        <a:off x="5390" y="794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3" name="Shape 847"/>
                      <p:cNvSpPr/>
                      <p:nvPr/>
                    </p:nvSpPr>
                    <p:spPr>
                      <a:xfrm rot="719999" flipH="1">
                        <a:off x="5467" y="948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12" name="Shape 848"/>
                    <p:cNvSpPr/>
                    <p:nvPr/>
                  </p:nvSpPr>
                  <p:spPr>
                    <a:xfrm rot="-1079999">
                      <a:off x="5041" y="1057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88" name="Shape 849"/>
                    <p:cNvGrpSpPr/>
                    <p:nvPr/>
                  </p:nvGrpSpPr>
                  <p:grpSpPr>
                    <a:xfrm>
                      <a:off x="5450" y="1002"/>
                      <a:ext cx="257" cy="366"/>
                      <a:chOff x="5450" y="1002"/>
                      <a:chExt cx="257" cy="366"/>
                    </a:xfrm>
                  </p:grpSpPr>
                  <p:sp>
                    <p:nvSpPr>
                      <p:cNvPr id="728" name="Shape 850"/>
                      <p:cNvSpPr/>
                      <p:nvPr/>
                    </p:nvSpPr>
                    <p:spPr>
                      <a:xfrm>
                        <a:off x="5452" y="1002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9" name="Shape 851"/>
                      <p:cNvSpPr/>
                      <p:nvPr/>
                    </p:nvSpPr>
                    <p:spPr>
                      <a:xfrm>
                        <a:off x="5450" y="1043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30" name="Shape 852"/>
                      <p:cNvSpPr/>
                      <p:nvPr/>
                    </p:nvSpPr>
                    <p:spPr>
                      <a:xfrm rot="1559999" flipH="1">
                        <a:off x="5503" y="1190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89" name="Shape 853"/>
                    <p:cNvGrpSpPr/>
                    <p:nvPr/>
                  </p:nvGrpSpPr>
                  <p:grpSpPr>
                    <a:xfrm>
                      <a:off x="4877" y="1032"/>
                      <a:ext cx="265" cy="358"/>
                      <a:chOff x="4877" y="1032"/>
                      <a:chExt cx="265" cy="358"/>
                    </a:xfrm>
                  </p:grpSpPr>
                  <p:sp>
                    <p:nvSpPr>
                      <p:cNvPr id="725" name="Shape 854"/>
                      <p:cNvSpPr/>
                      <p:nvPr/>
                    </p:nvSpPr>
                    <p:spPr>
                      <a:xfrm>
                        <a:off x="4877" y="1032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6" name="Shape 855"/>
                      <p:cNvSpPr/>
                      <p:nvPr/>
                    </p:nvSpPr>
                    <p:spPr>
                      <a:xfrm>
                        <a:off x="4897" y="1073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7" name="Shape 856"/>
                      <p:cNvSpPr/>
                      <p:nvPr/>
                    </p:nvSpPr>
                    <p:spPr>
                      <a:xfrm rot="-1919999">
                        <a:off x="5005" y="1216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715" name="Shape 857"/>
                    <p:cNvSpPr/>
                    <p:nvPr/>
                  </p:nvSpPr>
                  <p:spPr>
                    <a:xfrm>
                      <a:off x="5006" y="948"/>
                      <a:ext cx="156" cy="1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16" name="Shape 858"/>
                    <p:cNvSpPr/>
                    <p:nvPr/>
                  </p:nvSpPr>
                  <p:spPr>
                    <a:xfrm>
                      <a:off x="4695" y="1094"/>
                      <a:ext cx="176" cy="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390" name="Shape 859"/>
                    <p:cNvGrpSpPr/>
                    <p:nvPr/>
                  </p:nvGrpSpPr>
                  <p:grpSpPr>
                    <a:xfrm>
                      <a:off x="5199" y="892"/>
                      <a:ext cx="255" cy="372"/>
                      <a:chOff x="5199" y="892"/>
                      <a:chExt cx="255" cy="372"/>
                    </a:xfrm>
                  </p:grpSpPr>
                  <p:sp>
                    <p:nvSpPr>
                      <p:cNvPr id="722" name="Shape 860"/>
                      <p:cNvSpPr/>
                      <p:nvPr/>
                    </p:nvSpPr>
                    <p:spPr>
                      <a:xfrm>
                        <a:off x="5199" y="892"/>
                        <a:ext cx="255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3" extrusionOk="0">
                            <a:moveTo>
                              <a:pt x="118" y="338"/>
                            </a:moveTo>
                            <a:lnTo>
                              <a:pt x="107" y="332"/>
                            </a:lnTo>
                            <a:lnTo>
                              <a:pt x="101" y="328"/>
                            </a:lnTo>
                            <a:lnTo>
                              <a:pt x="98" y="321"/>
                            </a:lnTo>
                            <a:lnTo>
                              <a:pt x="95" y="314"/>
                            </a:lnTo>
                            <a:lnTo>
                              <a:pt x="89" y="307"/>
                            </a:lnTo>
                            <a:lnTo>
                              <a:pt x="86" y="300"/>
                            </a:lnTo>
                            <a:lnTo>
                              <a:pt x="77" y="292"/>
                            </a:lnTo>
                            <a:lnTo>
                              <a:pt x="71" y="282"/>
                            </a:lnTo>
                            <a:lnTo>
                              <a:pt x="63" y="273"/>
                            </a:lnTo>
                            <a:lnTo>
                              <a:pt x="56" y="269"/>
                            </a:lnTo>
                            <a:lnTo>
                              <a:pt x="51" y="262"/>
                            </a:lnTo>
                            <a:lnTo>
                              <a:pt x="48" y="258"/>
                            </a:lnTo>
                            <a:lnTo>
                              <a:pt x="42" y="251"/>
                            </a:lnTo>
                            <a:lnTo>
                              <a:pt x="39" y="247"/>
                            </a:lnTo>
                            <a:lnTo>
                              <a:pt x="30" y="241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20"/>
                            </a:lnTo>
                            <a:lnTo>
                              <a:pt x="9" y="213"/>
                            </a:lnTo>
                            <a:lnTo>
                              <a:pt x="6" y="206"/>
                            </a:lnTo>
                            <a:lnTo>
                              <a:pt x="3" y="202"/>
                            </a:lnTo>
                            <a:lnTo>
                              <a:pt x="2" y="195"/>
                            </a:lnTo>
                            <a:lnTo>
                              <a:pt x="1" y="189"/>
                            </a:lnTo>
                            <a:lnTo>
                              <a:pt x="1" y="183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6"/>
                            </a:lnTo>
                            <a:lnTo>
                              <a:pt x="0" y="158"/>
                            </a:lnTo>
                            <a:lnTo>
                              <a:pt x="0" y="154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9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9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5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7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4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3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100"/>
                            </a:lnTo>
                            <a:lnTo>
                              <a:pt x="246" y="109"/>
                            </a:lnTo>
                            <a:lnTo>
                              <a:pt x="247" y="119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8"/>
                            </a:lnTo>
                            <a:lnTo>
                              <a:pt x="252" y="155"/>
                            </a:lnTo>
                            <a:lnTo>
                              <a:pt x="252" y="159"/>
                            </a:lnTo>
                            <a:lnTo>
                              <a:pt x="253" y="167"/>
                            </a:lnTo>
                            <a:lnTo>
                              <a:pt x="255" y="174"/>
                            </a:lnTo>
                            <a:lnTo>
                              <a:pt x="253" y="181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3"/>
                            </a:lnTo>
                            <a:lnTo>
                              <a:pt x="244" y="232"/>
                            </a:lnTo>
                            <a:lnTo>
                              <a:pt x="242" y="240"/>
                            </a:lnTo>
                            <a:lnTo>
                              <a:pt x="240" y="245"/>
                            </a:lnTo>
                            <a:lnTo>
                              <a:pt x="238" y="255"/>
                            </a:lnTo>
                            <a:lnTo>
                              <a:pt x="235" y="265"/>
                            </a:lnTo>
                            <a:lnTo>
                              <a:pt x="233" y="272"/>
                            </a:lnTo>
                            <a:lnTo>
                              <a:pt x="232" y="279"/>
                            </a:lnTo>
                            <a:lnTo>
                              <a:pt x="228" y="292"/>
                            </a:lnTo>
                            <a:lnTo>
                              <a:pt x="227" y="299"/>
                            </a:lnTo>
                            <a:lnTo>
                              <a:pt x="225" y="307"/>
                            </a:lnTo>
                            <a:lnTo>
                              <a:pt x="221" y="315"/>
                            </a:lnTo>
                            <a:lnTo>
                              <a:pt x="219" y="319"/>
                            </a:lnTo>
                            <a:lnTo>
                              <a:pt x="217" y="327"/>
                            </a:lnTo>
                            <a:lnTo>
                              <a:pt x="215" y="332"/>
                            </a:lnTo>
                            <a:lnTo>
                              <a:pt x="211" y="340"/>
                            </a:lnTo>
                            <a:lnTo>
                              <a:pt x="209" y="344"/>
                            </a:lnTo>
                            <a:lnTo>
                              <a:pt x="204" y="347"/>
                            </a:lnTo>
                            <a:lnTo>
                              <a:pt x="198" y="355"/>
                            </a:lnTo>
                            <a:lnTo>
                              <a:pt x="193" y="358"/>
                            </a:lnTo>
                            <a:lnTo>
                              <a:pt x="186" y="363"/>
                            </a:lnTo>
                            <a:lnTo>
                              <a:pt x="182" y="366"/>
                            </a:lnTo>
                            <a:lnTo>
                              <a:pt x="174" y="367"/>
                            </a:lnTo>
                            <a:lnTo>
                              <a:pt x="167" y="371"/>
                            </a:lnTo>
                            <a:lnTo>
                              <a:pt x="160" y="371"/>
                            </a:lnTo>
                            <a:lnTo>
                              <a:pt x="152" y="372"/>
                            </a:lnTo>
                            <a:lnTo>
                              <a:pt x="144" y="365"/>
                            </a:lnTo>
                            <a:lnTo>
                              <a:pt x="140" y="358"/>
                            </a:lnTo>
                            <a:lnTo>
                              <a:pt x="135" y="352"/>
                            </a:lnTo>
                            <a:lnTo>
                              <a:pt x="131" y="347"/>
                            </a:lnTo>
                            <a:lnTo>
                              <a:pt x="118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3" name="Shape 861"/>
                      <p:cNvSpPr/>
                      <p:nvPr/>
                    </p:nvSpPr>
                    <p:spPr>
                      <a:xfrm>
                        <a:off x="5220" y="932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4" name="Shape 862"/>
                      <p:cNvSpPr/>
                      <p:nvPr/>
                    </p:nvSpPr>
                    <p:spPr>
                      <a:xfrm rot="-1079999">
                        <a:off x="5292" y="1084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391" name="Shape 863"/>
                    <p:cNvGrpSpPr/>
                    <p:nvPr/>
                  </p:nvGrpSpPr>
                  <p:grpSpPr>
                    <a:xfrm>
                      <a:off x="5134" y="1139"/>
                      <a:ext cx="256" cy="372"/>
                      <a:chOff x="5134" y="1139"/>
                      <a:chExt cx="256" cy="372"/>
                    </a:xfrm>
                  </p:grpSpPr>
                  <p:sp>
                    <p:nvSpPr>
                      <p:cNvPr id="719" name="Shape 864"/>
                      <p:cNvSpPr/>
                      <p:nvPr/>
                    </p:nvSpPr>
                    <p:spPr>
                      <a:xfrm>
                        <a:off x="5134" y="1139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0" name="Shape 865"/>
                      <p:cNvSpPr/>
                      <p:nvPr/>
                    </p:nvSpPr>
                    <p:spPr>
                      <a:xfrm>
                        <a:off x="5138" y="1177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721" name="Shape 866"/>
                      <p:cNvSpPr/>
                      <p:nvPr/>
                    </p:nvSpPr>
                    <p:spPr>
                      <a:xfrm rot="1080000" flipH="1">
                        <a:off x="5207" y="1332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392" name="Shape 867"/>
                  <p:cNvSpPr/>
                  <p:nvPr/>
                </p:nvSpPr>
                <p:spPr>
                  <a:xfrm flipH="1">
                    <a:off x="2142" y="1968"/>
                    <a:ext cx="128" cy="167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8" h="375" extrusionOk="0">
                        <a:moveTo>
                          <a:pt x="171" y="334"/>
                        </a:moveTo>
                        <a:lnTo>
                          <a:pt x="180" y="327"/>
                        </a:lnTo>
                        <a:lnTo>
                          <a:pt x="185" y="321"/>
                        </a:lnTo>
                        <a:lnTo>
                          <a:pt x="186" y="314"/>
                        </a:lnTo>
                        <a:lnTo>
                          <a:pt x="188" y="307"/>
                        </a:lnTo>
                        <a:lnTo>
                          <a:pt x="193" y="300"/>
                        </a:lnTo>
                        <a:lnTo>
                          <a:pt x="194" y="291"/>
                        </a:lnTo>
                        <a:lnTo>
                          <a:pt x="201" y="282"/>
                        </a:lnTo>
                        <a:lnTo>
                          <a:pt x="205" y="272"/>
                        </a:lnTo>
                        <a:lnTo>
                          <a:pt x="212" y="262"/>
                        </a:lnTo>
                        <a:lnTo>
                          <a:pt x="217" y="256"/>
                        </a:lnTo>
                        <a:lnTo>
                          <a:pt x="221" y="249"/>
                        </a:lnTo>
                        <a:lnTo>
                          <a:pt x="223" y="245"/>
                        </a:lnTo>
                        <a:lnTo>
                          <a:pt x="228" y="237"/>
                        </a:lnTo>
                        <a:lnTo>
                          <a:pt x="230" y="232"/>
                        </a:lnTo>
                        <a:lnTo>
                          <a:pt x="237" y="224"/>
                        </a:lnTo>
                        <a:lnTo>
                          <a:pt x="241" y="217"/>
                        </a:lnTo>
                        <a:lnTo>
                          <a:pt x="243" y="209"/>
                        </a:lnTo>
                        <a:lnTo>
                          <a:pt x="248" y="201"/>
                        </a:lnTo>
                        <a:lnTo>
                          <a:pt x="252" y="194"/>
                        </a:lnTo>
                        <a:lnTo>
                          <a:pt x="254" y="187"/>
                        </a:lnTo>
                        <a:lnTo>
                          <a:pt x="257" y="182"/>
                        </a:lnTo>
                        <a:lnTo>
                          <a:pt x="256" y="175"/>
                        </a:lnTo>
                        <a:lnTo>
                          <a:pt x="255" y="170"/>
                        </a:lnTo>
                        <a:lnTo>
                          <a:pt x="254" y="164"/>
                        </a:lnTo>
                        <a:lnTo>
                          <a:pt x="254" y="158"/>
                        </a:lnTo>
                        <a:lnTo>
                          <a:pt x="254" y="151"/>
                        </a:lnTo>
                        <a:lnTo>
                          <a:pt x="253" y="146"/>
                        </a:lnTo>
                        <a:lnTo>
                          <a:pt x="250" y="138"/>
                        </a:lnTo>
                        <a:lnTo>
                          <a:pt x="249" y="134"/>
                        </a:lnTo>
                        <a:lnTo>
                          <a:pt x="244" y="125"/>
                        </a:lnTo>
                        <a:lnTo>
                          <a:pt x="243" y="115"/>
                        </a:lnTo>
                        <a:lnTo>
                          <a:pt x="240" y="110"/>
                        </a:lnTo>
                        <a:lnTo>
                          <a:pt x="238" y="104"/>
                        </a:lnTo>
                        <a:lnTo>
                          <a:pt x="234" y="99"/>
                        </a:lnTo>
                        <a:lnTo>
                          <a:pt x="231" y="91"/>
                        </a:lnTo>
                        <a:lnTo>
                          <a:pt x="229" y="87"/>
                        </a:lnTo>
                        <a:lnTo>
                          <a:pt x="223" y="78"/>
                        </a:lnTo>
                        <a:lnTo>
                          <a:pt x="220" y="71"/>
                        </a:lnTo>
                        <a:lnTo>
                          <a:pt x="217" y="63"/>
                        </a:lnTo>
                        <a:lnTo>
                          <a:pt x="212" y="57"/>
                        </a:lnTo>
                        <a:lnTo>
                          <a:pt x="208" y="52"/>
                        </a:lnTo>
                        <a:lnTo>
                          <a:pt x="205" y="45"/>
                        </a:lnTo>
                        <a:lnTo>
                          <a:pt x="203" y="40"/>
                        </a:lnTo>
                        <a:lnTo>
                          <a:pt x="197" y="34"/>
                        </a:lnTo>
                        <a:lnTo>
                          <a:pt x="194" y="28"/>
                        </a:lnTo>
                        <a:lnTo>
                          <a:pt x="188" y="23"/>
                        </a:lnTo>
                        <a:lnTo>
                          <a:pt x="186" y="17"/>
                        </a:lnTo>
                        <a:lnTo>
                          <a:pt x="180" y="13"/>
                        </a:lnTo>
                        <a:lnTo>
                          <a:pt x="173" y="10"/>
                        </a:lnTo>
                        <a:lnTo>
                          <a:pt x="167" y="9"/>
                        </a:lnTo>
                        <a:lnTo>
                          <a:pt x="159" y="5"/>
                        </a:lnTo>
                        <a:lnTo>
                          <a:pt x="154" y="2"/>
                        </a:lnTo>
                        <a:lnTo>
                          <a:pt x="147" y="0"/>
                        </a:lnTo>
                        <a:lnTo>
                          <a:pt x="139" y="1"/>
                        </a:lnTo>
                        <a:lnTo>
                          <a:pt x="132" y="1"/>
                        </a:lnTo>
                        <a:lnTo>
                          <a:pt x="124" y="0"/>
                        </a:lnTo>
                        <a:lnTo>
                          <a:pt x="111" y="0"/>
                        </a:lnTo>
                        <a:lnTo>
                          <a:pt x="99" y="1"/>
                        </a:lnTo>
                        <a:lnTo>
                          <a:pt x="92" y="4"/>
                        </a:lnTo>
                        <a:lnTo>
                          <a:pt x="85" y="5"/>
                        </a:lnTo>
                        <a:lnTo>
                          <a:pt x="78" y="8"/>
                        </a:lnTo>
                        <a:lnTo>
                          <a:pt x="67" y="10"/>
                        </a:lnTo>
                        <a:lnTo>
                          <a:pt x="55" y="16"/>
                        </a:lnTo>
                        <a:lnTo>
                          <a:pt x="48" y="21"/>
                        </a:lnTo>
                        <a:lnTo>
                          <a:pt x="44" y="24"/>
                        </a:lnTo>
                        <a:lnTo>
                          <a:pt x="35" y="29"/>
                        </a:lnTo>
                        <a:lnTo>
                          <a:pt x="27" y="37"/>
                        </a:lnTo>
                        <a:lnTo>
                          <a:pt x="23" y="45"/>
                        </a:lnTo>
                        <a:lnTo>
                          <a:pt x="14" y="52"/>
                        </a:lnTo>
                        <a:lnTo>
                          <a:pt x="11" y="57"/>
                        </a:lnTo>
                        <a:lnTo>
                          <a:pt x="7" y="64"/>
                        </a:lnTo>
                        <a:lnTo>
                          <a:pt x="5" y="70"/>
                        </a:lnTo>
                        <a:lnTo>
                          <a:pt x="3" y="77"/>
                        </a:lnTo>
                        <a:lnTo>
                          <a:pt x="1" y="82"/>
                        </a:lnTo>
                        <a:lnTo>
                          <a:pt x="1" y="89"/>
                        </a:lnTo>
                        <a:lnTo>
                          <a:pt x="0" y="94"/>
                        </a:lnTo>
                        <a:lnTo>
                          <a:pt x="0" y="101"/>
                        </a:lnTo>
                        <a:lnTo>
                          <a:pt x="0" y="106"/>
                        </a:lnTo>
                        <a:lnTo>
                          <a:pt x="0" y="113"/>
                        </a:lnTo>
                        <a:lnTo>
                          <a:pt x="0" y="118"/>
                        </a:lnTo>
                        <a:lnTo>
                          <a:pt x="0" y="127"/>
                        </a:lnTo>
                        <a:lnTo>
                          <a:pt x="0" y="137"/>
                        </a:lnTo>
                        <a:lnTo>
                          <a:pt x="1" y="145"/>
                        </a:lnTo>
                        <a:lnTo>
                          <a:pt x="2" y="152"/>
                        </a:lnTo>
                        <a:lnTo>
                          <a:pt x="2" y="159"/>
                        </a:lnTo>
                        <a:lnTo>
                          <a:pt x="2" y="166"/>
                        </a:lnTo>
                        <a:lnTo>
                          <a:pt x="4" y="173"/>
                        </a:lnTo>
                        <a:lnTo>
                          <a:pt x="4" y="178"/>
                        </a:lnTo>
                        <a:lnTo>
                          <a:pt x="4" y="185"/>
                        </a:lnTo>
                        <a:lnTo>
                          <a:pt x="4" y="192"/>
                        </a:lnTo>
                        <a:lnTo>
                          <a:pt x="8" y="200"/>
                        </a:lnTo>
                        <a:lnTo>
                          <a:pt x="11" y="207"/>
                        </a:lnTo>
                        <a:lnTo>
                          <a:pt x="14" y="216"/>
                        </a:lnTo>
                        <a:lnTo>
                          <a:pt x="17" y="226"/>
                        </a:lnTo>
                        <a:lnTo>
                          <a:pt x="20" y="232"/>
                        </a:lnTo>
                        <a:lnTo>
                          <a:pt x="23" y="240"/>
                        </a:lnTo>
                        <a:lnTo>
                          <a:pt x="26" y="249"/>
                        </a:lnTo>
                        <a:lnTo>
                          <a:pt x="29" y="255"/>
                        </a:lnTo>
                        <a:lnTo>
                          <a:pt x="33" y="261"/>
                        </a:lnTo>
                        <a:lnTo>
                          <a:pt x="36" y="271"/>
                        </a:lnTo>
                        <a:lnTo>
                          <a:pt x="42" y="280"/>
                        </a:lnTo>
                        <a:lnTo>
                          <a:pt x="44" y="287"/>
                        </a:lnTo>
                        <a:lnTo>
                          <a:pt x="47" y="294"/>
                        </a:lnTo>
                        <a:lnTo>
                          <a:pt x="53" y="305"/>
                        </a:lnTo>
                        <a:lnTo>
                          <a:pt x="56" y="313"/>
                        </a:lnTo>
                        <a:lnTo>
                          <a:pt x="60" y="319"/>
                        </a:lnTo>
                        <a:lnTo>
                          <a:pt x="64" y="327"/>
                        </a:lnTo>
                        <a:lnTo>
                          <a:pt x="68" y="331"/>
                        </a:lnTo>
                        <a:lnTo>
                          <a:pt x="71" y="338"/>
                        </a:lnTo>
                        <a:lnTo>
                          <a:pt x="74" y="343"/>
                        </a:lnTo>
                        <a:lnTo>
                          <a:pt x="79" y="349"/>
                        </a:lnTo>
                        <a:lnTo>
                          <a:pt x="82" y="355"/>
                        </a:lnTo>
                        <a:lnTo>
                          <a:pt x="88" y="356"/>
                        </a:lnTo>
                        <a:lnTo>
                          <a:pt x="95" y="363"/>
                        </a:lnTo>
                        <a:lnTo>
                          <a:pt x="101" y="365"/>
                        </a:lnTo>
                        <a:lnTo>
                          <a:pt x="108" y="369"/>
                        </a:lnTo>
                        <a:lnTo>
                          <a:pt x="114" y="372"/>
                        </a:lnTo>
                        <a:lnTo>
                          <a:pt x="121" y="371"/>
                        </a:lnTo>
                        <a:lnTo>
                          <a:pt x="129" y="374"/>
                        </a:lnTo>
                        <a:lnTo>
                          <a:pt x="136" y="373"/>
                        </a:lnTo>
                        <a:lnTo>
                          <a:pt x="143" y="373"/>
                        </a:lnTo>
                        <a:lnTo>
                          <a:pt x="150" y="364"/>
                        </a:lnTo>
                        <a:lnTo>
                          <a:pt x="152" y="357"/>
                        </a:lnTo>
                        <a:lnTo>
                          <a:pt x="157" y="350"/>
                        </a:lnTo>
                        <a:lnTo>
                          <a:pt x="159" y="345"/>
                        </a:lnTo>
                        <a:lnTo>
                          <a:pt x="171" y="334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Shape 868"/>
                  <p:cNvSpPr/>
                  <p:nvPr/>
                </p:nvSpPr>
                <p:spPr>
                  <a:xfrm flipH="1">
                    <a:off x="2153" y="1984"/>
                    <a:ext cx="110" cy="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3" h="256" extrusionOk="0">
                        <a:moveTo>
                          <a:pt x="181" y="255"/>
                        </a:moveTo>
                        <a:lnTo>
                          <a:pt x="185" y="245"/>
                        </a:lnTo>
                        <a:lnTo>
                          <a:pt x="187" y="241"/>
                        </a:lnTo>
                        <a:lnTo>
                          <a:pt x="192" y="233"/>
                        </a:lnTo>
                        <a:lnTo>
                          <a:pt x="194" y="229"/>
                        </a:lnTo>
                        <a:lnTo>
                          <a:pt x="196" y="222"/>
                        </a:lnTo>
                        <a:lnTo>
                          <a:pt x="198" y="218"/>
                        </a:lnTo>
                        <a:lnTo>
                          <a:pt x="203" y="209"/>
                        </a:lnTo>
                        <a:lnTo>
                          <a:pt x="205" y="201"/>
                        </a:lnTo>
                        <a:lnTo>
                          <a:pt x="206" y="195"/>
                        </a:lnTo>
                        <a:lnTo>
                          <a:pt x="209" y="189"/>
                        </a:lnTo>
                        <a:lnTo>
                          <a:pt x="211" y="184"/>
                        </a:lnTo>
                        <a:lnTo>
                          <a:pt x="212" y="177"/>
                        </a:lnTo>
                        <a:lnTo>
                          <a:pt x="214" y="172"/>
                        </a:lnTo>
                        <a:lnTo>
                          <a:pt x="217" y="166"/>
                        </a:lnTo>
                        <a:lnTo>
                          <a:pt x="217" y="162"/>
                        </a:lnTo>
                        <a:lnTo>
                          <a:pt x="219" y="154"/>
                        </a:lnTo>
                        <a:lnTo>
                          <a:pt x="219" y="150"/>
                        </a:lnTo>
                        <a:lnTo>
                          <a:pt x="220" y="141"/>
                        </a:lnTo>
                        <a:lnTo>
                          <a:pt x="219" y="135"/>
                        </a:lnTo>
                        <a:lnTo>
                          <a:pt x="222" y="128"/>
                        </a:lnTo>
                        <a:lnTo>
                          <a:pt x="221" y="121"/>
                        </a:lnTo>
                        <a:lnTo>
                          <a:pt x="221" y="117"/>
                        </a:lnTo>
                        <a:lnTo>
                          <a:pt x="220" y="110"/>
                        </a:lnTo>
                        <a:lnTo>
                          <a:pt x="219" y="106"/>
                        </a:lnTo>
                        <a:lnTo>
                          <a:pt x="216" y="100"/>
                        </a:lnTo>
                        <a:lnTo>
                          <a:pt x="216" y="95"/>
                        </a:lnTo>
                        <a:lnTo>
                          <a:pt x="213" y="89"/>
                        </a:lnTo>
                        <a:lnTo>
                          <a:pt x="213" y="84"/>
                        </a:lnTo>
                        <a:lnTo>
                          <a:pt x="210" y="78"/>
                        </a:lnTo>
                        <a:lnTo>
                          <a:pt x="210" y="73"/>
                        </a:lnTo>
                        <a:lnTo>
                          <a:pt x="206" y="67"/>
                        </a:lnTo>
                        <a:lnTo>
                          <a:pt x="203" y="63"/>
                        </a:lnTo>
                        <a:lnTo>
                          <a:pt x="201" y="56"/>
                        </a:lnTo>
                        <a:lnTo>
                          <a:pt x="198" y="52"/>
                        </a:lnTo>
                        <a:lnTo>
                          <a:pt x="195" y="45"/>
                        </a:lnTo>
                        <a:lnTo>
                          <a:pt x="192" y="41"/>
                        </a:lnTo>
                        <a:lnTo>
                          <a:pt x="189" y="36"/>
                        </a:lnTo>
                        <a:lnTo>
                          <a:pt x="186" y="30"/>
                        </a:lnTo>
                        <a:lnTo>
                          <a:pt x="181" y="25"/>
                        </a:lnTo>
                        <a:lnTo>
                          <a:pt x="175" y="20"/>
                        </a:lnTo>
                        <a:lnTo>
                          <a:pt x="170" y="14"/>
                        </a:lnTo>
                        <a:lnTo>
                          <a:pt x="165" y="10"/>
                        </a:lnTo>
                        <a:lnTo>
                          <a:pt x="159" y="9"/>
                        </a:lnTo>
                        <a:lnTo>
                          <a:pt x="151" y="5"/>
                        </a:lnTo>
                        <a:lnTo>
                          <a:pt x="147" y="5"/>
                        </a:lnTo>
                        <a:lnTo>
                          <a:pt x="144" y="0"/>
                        </a:lnTo>
                        <a:lnTo>
                          <a:pt x="137" y="0"/>
                        </a:lnTo>
                        <a:lnTo>
                          <a:pt x="128" y="0"/>
                        </a:lnTo>
                        <a:lnTo>
                          <a:pt x="119" y="0"/>
                        </a:lnTo>
                        <a:lnTo>
                          <a:pt x="111" y="0"/>
                        </a:lnTo>
                        <a:lnTo>
                          <a:pt x="101" y="3"/>
                        </a:lnTo>
                        <a:lnTo>
                          <a:pt x="93" y="3"/>
                        </a:lnTo>
                        <a:lnTo>
                          <a:pt x="83" y="6"/>
                        </a:lnTo>
                        <a:lnTo>
                          <a:pt x="76" y="9"/>
                        </a:lnTo>
                        <a:lnTo>
                          <a:pt x="70" y="14"/>
                        </a:lnTo>
                        <a:lnTo>
                          <a:pt x="63" y="17"/>
                        </a:lnTo>
                        <a:lnTo>
                          <a:pt x="55" y="21"/>
                        </a:lnTo>
                        <a:lnTo>
                          <a:pt x="47" y="26"/>
                        </a:lnTo>
                        <a:lnTo>
                          <a:pt x="41" y="31"/>
                        </a:lnTo>
                        <a:lnTo>
                          <a:pt x="39" y="37"/>
                        </a:lnTo>
                        <a:lnTo>
                          <a:pt x="35" y="45"/>
                        </a:lnTo>
                        <a:lnTo>
                          <a:pt x="29" y="52"/>
                        </a:lnTo>
                        <a:lnTo>
                          <a:pt x="27" y="56"/>
                        </a:lnTo>
                        <a:lnTo>
                          <a:pt x="23" y="63"/>
                        </a:lnTo>
                        <a:lnTo>
                          <a:pt x="20" y="67"/>
                        </a:lnTo>
                        <a:lnTo>
                          <a:pt x="18" y="73"/>
                        </a:lnTo>
                        <a:lnTo>
                          <a:pt x="14" y="79"/>
                        </a:lnTo>
                        <a:lnTo>
                          <a:pt x="15" y="86"/>
                        </a:lnTo>
                        <a:lnTo>
                          <a:pt x="12" y="90"/>
                        </a:lnTo>
                        <a:lnTo>
                          <a:pt x="10" y="97"/>
                        </a:lnTo>
                        <a:lnTo>
                          <a:pt x="9" y="102"/>
                        </a:lnTo>
                        <a:lnTo>
                          <a:pt x="7" y="110"/>
                        </a:lnTo>
                        <a:lnTo>
                          <a:pt x="4" y="117"/>
                        </a:lnTo>
                        <a:lnTo>
                          <a:pt x="5" y="124"/>
                        </a:lnTo>
                        <a:lnTo>
                          <a:pt x="3" y="130"/>
                        </a:lnTo>
                        <a:lnTo>
                          <a:pt x="3" y="136"/>
                        </a:lnTo>
                        <a:lnTo>
                          <a:pt x="1" y="142"/>
                        </a:lnTo>
                        <a:lnTo>
                          <a:pt x="1" y="146"/>
                        </a:lnTo>
                        <a:lnTo>
                          <a:pt x="2" y="153"/>
                        </a:lnTo>
                        <a:lnTo>
                          <a:pt x="0" y="157"/>
                        </a:lnTo>
                        <a:lnTo>
                          <a:pt x="1" y="163"/>
                        </a:lnTo>
                        <a:lnTo>
                          <a:pt x="1" y="168"/>
                        </a:lnTo>
                        <a:lnTo>
                          <a:pt x="2" y="174"/>
                        </a:lnTo>
                        <a:lnTo>
                          <a:pt x="0" y="177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Shape 869"/>
                  <p:cNvSpPr/>
                  <p:nvPr/>
                </p:nvSpPr>
                <p:spPr>
                  <a:xfrm rot="-479999">
                    <a:off x="2189" y="2053"/>
                    <a:ext cx="46" cy="77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95" name="Shape 870"/>
                  <p:cNvGrpSpPr/>
                  <p:nvPr/>
                </p:nvGrpSpPr>
                <p:grpSpPr>
                  <a:xfrm flipH="1">
                    <a:off x="2268" y="1981"/>
                    <a:ext cx="128" cy="166"/>
                    <a:chOff x="3661" y="615"/>
                    <a:chExt cx="258" cy="373"/>
                  </a:xfrm>
                </p:grpSpPr>
                <p:sp>
                  <p:nvSpPr>
                    <p:cNvPr id="697" name="Shape 871"/>
                    <p:cNvSpPr/>
                    <p:nvPr/>
                  </p:nvSpPr>
                  <p:spPr>
                    <a:xfrm>
                      <a:off x="3661" y="615"/>
                      <a:ext cx="258" cy="3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9" h="374" extrusionOk="0">
                          <a:moveTo>
                            <a:pt x="172" y="334"/>
                          </a:moveTo>
                          <a:lnTo>
                            <a:pt x="181" y="326"/>
                          </a:lnTo>
                          <a:lnTo>
                            <a:pt x="186" y="321"/>
                          </a:lnTo>
                          <a:lnTo>
                            <a:pt x="187" y="313"/>
                          </a:lnTo>
                          <a:lnTo>
                            <a:pt x="189" y="306"/>
                          </a:lnTo>
                          <a:lnTo>
                            <a:pt x="194" y="299"/>
                          </a:lnTo>
                          <a:lnTo>
                            <a:pt x="195" y="291"/>
                          </a:lnTo>
                          <a:lnTo>
                            <a:pt x="203" y="281"/>
                          </a:lnTo>
                          <a:lnTo>
                            <a:pt x="207" y="272"/>
                          </a:lnTo>
                          <a:lnTo>
                            <a:pt x="213" y="261"/>
                          </a:lnTo>
                          <a:lnTo>
                            <a:pt x="219" y="256"/>
                          </a:lnTo>
                          <a:lnTo>
                            <a:pt x="223" y="248"/>
                          </a:lnTo>
                          <a:lnTo>
                            <a:pt x="224" y="244"/>
                          </a:lnTo>
                          <a:lnTo>
                            <a:pt x="229" y="236"/>
                          </a:lnTo>
                          <a:lnTo>
                            <a:pt x="231" y="231"/>
                          </a:lnTo>
                          <a:lnTo>
                            <a:pt x="238" y="223"/>
                          </a:lnTo>
                          <a:lnTo>
                            <a:pt x="243" y="216"/>
                          </a:lnTo>
                          <a:lnTo>
                            <a:pt x="245" y="209"/>
                          </a:lnTo>
                          <a:lnTo>
                            <a:pt x="249" y="201"/>
                          </a:lnTo>
                          <a:lnTo>
                            <a:pt x="254" y="194"/>
                          </a:lnTo>
                          <a:lnTo>
                            <a:pt x="255" y="186"/>
                          </a:lnTo>
                          <a:lnTo>
                            <a:pt x="258" y="182"/>
                          </a:lnTo>
                          <a:lnTo>
                            <a:pt x="257" y="175"/>
                          </a:lnTo>
                          <a:lnTo>
                            <a:pt x="257" y="169"/>
                          </a:lnTo>
                          <a:lnTo>
                            <a:pt x="256" y="163"/>
                          </a:lnTo>
                          <a:lnTo>
                            <a:pt x="256" y="158"/>
                          </a:lnTo>
                          <a:lnTo>
                            <a:pt x="255" y="150"/>
                          </a:lnTo>
                          <a:lnTo>
                            <a:pt x="255" y="146"/>
                          </a:lnTo>
                          <a:lnTo>
                            <a:pt x="252" y="138"/>
                          </a:lnTo>
                          <a:lnTo>
                            <a:pt x="251" y="133"/>
                          </a:lnTo>
                          <a:lnTo>
                            <a:pt x="245" y="124"/>
                          </a:lnTo>
                          <a:lnTo>
                            <a:pt x="245" y="115"/>
                          </a:lnTo>
                          <a:lnTo>
                            <a:pt x="242" y="110"/>
                          </a:lnTo>
                          <a:lnTo>
                            <a:pt x="239" y="104"/>
                          </a:lnTo>
                          <a:lnTo>
                            <a:pt x="236" y="98"/>
                          </a:lnTo>
                          <a:lnTo>
                            <a:pt x="233" y="91"/>
                          </a:lnTo>
                          <a:lnTo>
                            <a:pt x="230" y="87"/>
                          </a:lnTo>
                          <a:lnTo>
                            <a:pt x="224" y="78"/>
                          </a:lnTo>
                          <a:lnTo>
                            <a:pt x="221" y="71"/>
                          </a:lnTo>
                          <a:lnTo>
                            <a:pt x="218" y="63"/>
                          </a:lnTo>
                          <a:lnTo>
                            <a:pt x="213" y="57"/>
                          </a:lnTo>
                          <a:lnTo>
                            <a:pt x="209" y="52"/>
                          </a:lnTo>
                          <a:lnTo>
                            <a:pt x="206" y="45"/>
                          </a:lnTo>
                          <a:lnTo>
                            <a:pt x="204" y="40"/>
                          </a:lnTo>
                          <a:lnTo>
                            <a:pt x="198" y="34"/>
                          </a:lnTo>
                          <a:lnTo>
                            <a:pt x="195" y="28"/>
                          </a:lnTo>
                          <a:lnTo>
                            <a:pt x="189" y="23"/>
                          </a:lnTo>
                          <a:lnTo>
                            <a:pt x="186" y="17"/>
                          </a:lnTo>
                          <a:lnTo>
                            <a:pt x="181" y="13"/>
                          </a:lnTo>
                          <a:lnTo>
                            <a:pt x="174" y="11"/>
                          </a:lnTo>
                          <a:lnTo>
                            <a:pt x="168" y="9"/>
                          </a:lnTo>
                          <a:lnTo>
                            <a:pt x="160" y="5"/>
                          </a:lnTo>
                          <a:lnTo>
                            <a:pt x="155" y="2"/>
                          </a:lnTo>
                          <a:lnTo>
                            <a:pt x="148" y="0"/>
                          </a:lnTo>
                          <a:lnTo>
                            <a:pt x="140" y="1"/>
                          </a:lnTo>
                          <a:lnTo>
                            <a:pt x="133" y="1"/>
                          </a:lnTo>
                          <a:lnTo>
                            <a:pt x="124" y="0"/>
                          </a:lnTo>
                          <a:lnTo>
                            <a:pt x="112" y="0"/>
                          </a:lnTo>
                          <a:lnTo>
                            <a:pt x="99" y="1"/>
                          </a:lnTo>
                          <a:lnTo>
                            <a:pt x="93" y="4"/>
                          </a:lnTo>
                          <a:lnTo>
                            <a:pt x="86" y="5"/>
                          </a:lnTo>
                          <a:lnTo>
                            <a:pt x="79" y="8"/>
                          </a:lnTo>
                          <a:lnTo>
                            <a:pt x="68" y="10"/>
                          </a:lnTo>
                          <a:lnTo>
                            <a:pt x="56" y="16"/>
                          </a:lnTo>
                          <a:lnTo>
                            <a:pt x="49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8" y="37"/>
                          </a:lnTo>
                          <a:lnTo>
                            <a:pt x="24" y="45"/>
                          </a:lnTo>
                          <a:lnTo>
                            <a:pt x="15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6" y="70"/>
                          </a:lnTo>
                          <a:lnTo>
                            <a:pt x="3" y="77"/>
                          </a:lnTo>
                          <a:lnTo>
                            <a:pt x="1" y="81"/>
                          </a:lnTo>
                          <a:lnTo>
                            <a:pt x="1" y="88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1" y="106"/>
                          </a:lnTo>
                          <a:lnTo>
                            <a:pt x="1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4"/>
                          </a:lnTo>
                          <a:lnTo>
                            <a:pt x="2" y="151"/>
                          </a:lnTo>
                          <a:lnTo>
                            <a:pt x="2" y="159"/>
                          </a:lnTo>
                          <a:lnTo>
                            <a:pt x="3" y="166"/>
                          </a:lnTo>
                          <a:lnTo>
                            <a:pt x="4" y="173"/>
                          </a:lnTo>
                          <a:lnTo>
                            <a:pt x="4" y="177"/>
                          </a:lnTo>
                          <a:lnTo>
                            <a:pt x="5" y="185"/>
                          </a:lnTo>
                          <a:lnTo>
                            <a:pt x="5" y="192"/>
                          </a:lnTo>
                          <a:lnTo>
                            <a:pt x="8" y="199"/>
                          </a:lnTo>
                          <a:lnTo>
                            <a:pt x="11" y="206"/>
                          </a:lnTo>
                          <a:lnTo>
                            <a:pt x="15" y="216"/>
                          </a:lnTo>
                          <a:lnTo>
                            <a:pt x="17" y="225"/>
                          </a:lnTo>
                          <a:lnTo>
                            <a:pt x="21" y="231"/>
                          </a:lnTo>
                          <a:lnTo>
                            <a:pt x="24" y="239"/>
                          </a:lnTo>
                          <a:lnTo>
                            <a:pt x="27" y="248"/>
                          </a:lnTo>
                          <a:lnTo>
                            <a:pt x="30" y="255"/>
                          </a:lnTo>
                          <a:lnTo>
                            <a:pt x="34" y="260"/>
                          </a:lnTo>
                          <a:lnTo>
                            <a:pt x="36" y="270"/>
                          </a:lnTo>
                          <a:lnTo>
                            <a:pt x="43" y="279"/>
                          </a:lnTo>
                          <a:lnTo>
                            <a:pt x="45" y="286"/>
                          </a:lnTo>
                          <a:lnTo>
                            <a:pt x="48" y="293"/>
                          </a:lnTo>
                          <a:lnTo>
                            <a:pt x="54" y="304"/>
                          </a:lnTo>
                          <a:lnTo>
                            <a:pt x="57" y="312"/>
                          </a:lnTo>
                          <a:lnTo>
                            <a:pt x="60" y="319"/>
                          </a:lnTo>
                          <a:lnTo>
                            <a:pt x="65" y="326"/>
                          </a:lnTo>
                          <a:lnTo>
                            <a:pt x="69" y="330"/>
                          </a:lnTo>
                          <a:lnTo>
                            <a:pt x="71" y="337"/>
                          </a:lnTo>
                          <a:lnTo>
                            <a:pt x="75" y="342"/>
                          </a:lnTo>
                          <a:lnTo>
                            <a:pt x="80" y="349"/>
                          </a:lnTo>
                          <a:lnTo>
                            <a:pt x="83" y="354"/>
                          </a:lnTo>
                          <a:lnTo>
                            <a:pt x="88" y="355"/>
                          </a:lnTo>
                          <a:lnTo>
                            <a:pt x="96" y="362"/>
                          </a:lnTo>
                          <a:lnTo>
                            <a:pt x="102" y="364"/>
                          </a:lnTo>
                          <a:lnTo>
                            <a:pt x="109" y="368"/>
                          </a:lnTo>
                          <a:lnTo>
                            <a:pt x="115" y="371"/>
                          </a:lnTo>
                          <a:lnTo>
                            <a:pt x="122" y="370"/>
                          </a:lnTo>
                          <a:lnTo>
                            <a:pt x="130" y="373"/>
                          </a:lnTo>
                          <a:lnTo>
                            <a:pt x="137" y="372"/>
                          </a:lnTo>
                          <a:lnTo>
                            <a:pt x="144" y="372"/>
                          </a:lnTo>
                          <a:lnTo>
                            <a:pt x="151" y="364"/>
                          </a:lnTo>
                          <a:lnTo>
                            <a:pt x="153" y="356"/>
                          </a:lnTo>
                          <a:lnTo>
                            <a:pt x="159" y="349"/>
                          </a:lnTo>
                          <a:lnTo>
                            <a:pt x="160" y="344"/>
                          </a:lnTo>
                          <a:lnTo>
                            <a:pt x="172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8" name="Shape 872"/>
                    <p:cNvSpPr/>
                    <p:nvPr/>
                  </p:nvSpPr>
                  <p:spPr>
                    <a:xfrm>
                      <a:off x="3672" y="655"/>
                      <a:ext cx="224" cy="25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5" h="253" extrusionOk="0">
                          <a:moveTo>
                            <a:pt x="183" y="252"/>
                          </a:moveTo>
                          <a:lnTo>
                            <a:pt x="186" y="242"/>
                          </a:lnTo>
                          <a:lnTo>
                            <a:pt x="189" y="238"/>
                          </a:lnTo>
                          <a:lnTo>
                            <a:pt x="194" y="230"/>
                          </a:lnTo>
                          <a:lnTo>
                            <a:pt x="196" y="226"/>
                          </a:lnTo>
                          <a:lnTo>
                            <a:pt x="198" y="219"/>
                          </a:lnTo>
                          <a:lnTo>
                            <a:pt x="200" y="215"/>
                          </a:lnTo>
                          <a:lnTo>
                            <a:pt x="205" y="206"/>
                          </a:lnTo>
                          <a:lnTo>
                            <a:pt x="207" y="199"/>
                          </a:lnTo>
                          <a:lnTo>
                            <a:pt x="208" y="193"/>
                          </a:lnTo>
                          <a:lnTo>
                            <a:pt x="211" y="186"/>
                          </a:lnTo>
                          <a:lnTo>
                            <a:pt x="213" y="182"/>
                          </a:lnTo>
                          <a:lnTo>
                            <a:pt x="214" y="175"/>
                          </a:lnTo>
                          <a:lnTo>
                            <a:pt x="217" y="171"/>
                          </a:lnTo>
                          <a:lnTo>
                            <a:pt x="219" y="165"/>
                          </a:lnTo>
                          <a:lnTo>
                            <a:pt x="219" y="160"/>
                          </a:lnTo>
                          <a:lnTo>
                            <a:pt x="221" y="153"/>
                          </a:lnTo>
                          <a:lnTo>
                            <a:pt x="220" y="148"/>
                          </a:lnTo>
                          <a:lnTo>
                            <a:pt x="223" y="139"/>
                          </a:lnTo>
                          <a:lnTo>
                            <a:pt x="222" y="133"/>
                          </a:lnTo>
                          <a:lnTo>
                            <a:pt x="224" y="127"/>
                          </a:lnTo>
                          <a:lnTo>
                            <a:pt x="223" y="120"/>
                          </a:lnTo>
                          <a:lnTo>
                            <a:pt x="223" y="115"/>
                          </a:lnTo>
                          <a:lnTo>
                            <a:pt x="222" y="109"/>
                          </a:lnTo>
                          <a:lnTo>
                            <a:pt x="222" y="104"/>
                          </a:lnTo>
                          <a:lnTo>
                            <a:pt x="218" y="98"/>
                          </a:lnTo>
                          <a:lnTo>
                            <a:pt x="218" y="94"/>
                          </a:lnTo>
                          <a:lnTo>
                            <a:pt x="215" y="87"/>
                          </a:lnTo>
                          <a:lnTo>
                            <a:pt x="215" y="83"/>
                          </a:lnTo>
                          <a:lnTo>
                            <a:pt x="212" y="77"/>
                          </a:lnTo>
                          <a:lnTo>
                            <a:pt x="212" y="72"/>
                          </a:lnTo>
                          <a:lnTo>
                            <a:pt x="208" y="66"/>
                          </a:lnTo>
                          <a:lnTo>
                            <a:pt x="205" y="62"/>
                          </a:lnTo>
                          <a:lnTo>
                            <a:pt x="203" y="56"/>
                          </a:lnTo>
                          <a:lnTo>
                            <a:pt x="199" y="52"/>
                          </a:lnTo>
                          <a:lnTo>
                            <a:pt x="196" y="46"/>
                          </a:lnTo>
                          <a:lnTo>
                            <a:pt x="194" y="41"/>
                          </a:lnTo>
                          <a:lnTo>
                            <a:pt x="191" y="35"/>
                          </a:lnTo>
                          <a:lnTo>
                            <a:pt x="187" y="31"/>
                          </a:lnTo>
                          <a:lnTo>
                            <a:pt x="182" y="25"/>
                          </a:lnTo>
                          <a:lnTo>
                            <a:pt x="177" y="20"/>
                          </a:lnTo>
                          <a:lnTo>
                            <a:pt x="172" y="14"/>
                          </a:lnTo>
                          <a:lnTo>
                            <a:pt x="167" y="10"/>
                          </a:lnTo>
                          <a:lnTo>
                            <a:pt x="160" y="8"/>
                          </a:lnTo>
                          <a:lnTo>
                            <a:pt x="153" y="4"/>
                          </a:lnTo>
                          <a:lnTo>
                            <a:pt x="149" y="4"/>
                          </a:lnTo>
                          <a:lnTo>
                            <a:pt x="145" y="0"/>
                          </a:lnTo>
                          <a:lnTo>
                            <a:pt x="138" y="0"/>
                          </a:lnTo>
                          <a:lnTo>
                            <a:pt x="130" y="0"/>
                          </a:lnTo>
                          <a:lnTo>
                            <a:pt x="120" y="0"/>
                          </a:lnTo>
                          <a:lnTo>
                            <a:pt x="112" y="0"/>
                          </a:lnTo>
                          <a:lnTo>
                            <a:pt x="102" y="3"/>
                          </a:lnTo>
                          <a:lnTo>
                            <a:pt x="95" y="3"/>
                          </a:lnTo>
                          <a:lnTo>
                            <a:pt x="85" y="6"/>
                          </a:lnTo>
                          <a:lnTo>
                            <a:pt x="77" y="9"/>
                          </a:lnTo>
                          <a:lnTo>
                            <a:pt x="71" y="14"/>
                          </a:lnTo>
                          <a:lnTo>
                            <a:pt x="63" y="17"/>
                          </a:lnTo>
                          <a:lnTo>
                            <a:pt x="56" y="21"/>
                          </a:lnTo>
                          <a:lnTo>
                            <a:pt x="48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4"/>
                          </a:lnTo>
                          <a:lnTo>
                            <a:pt x="30" y="51"/>
                          </a:lnTo>
                          <a:lnTo>
                            <a:pt x="28" y="56"/>
                          </a:lnTo>
                          <a:lnTo>
                            <a:pt x="23" y="62"/>
                          </a:lnTo>
                          <a:lnTo>
                            <a:pt x="22" y="67"/>
                          </a:lnTo>
                          <a:lnTo>
                            <a:pt x="19" y="73"/>
                          </a:lnTo>
                          <a:lnTo>
                            <a:pt x="15" y="78"/>
                          </a:lnTo>
                          <a:lnTo>
                            <a:pt x="15" y="85"/>
                          </a:lnTo>
                          <a:lnTo>
                            <a:pt x="13" y="89"/>
                          </a:lnTo>
                          <a:lnTo>
                            <a:pt x="10" y="95"/>
                          </a:lnTo>
                          <a:lnTo>
                            <a:pt x="9" y="101"/>
                          </a:lnTo>
                          <a:lnTo>
                            <a:pt x="7" y="109"/>
                          </a:lnTo>
                          <a:lnTo>
                            <a:pt x="5" y="115"/>
                          </a:lnTo>
                          <a:lnTo>
                            <a:pt x="6" y="122"/>
                          </a:lnTo>
                          <a:lnTo>
                            <a:pt x="3" y="129"/>
                          </a:lnTo>
                          <a:lnTo>
                            <a:pt x="4" y="133"/>
                          </a:lnTo>
                          <a:lnTo>
                            <a:pt x="2" y="139"/>
                          </a:lnTo>
                          <a:lnTo>
                            <a:pt x="2" y="144"/>
                          </a:lnTo>
                          <a:lnTo>
                            <a:pt x="3" y="150"/>
                          </a:lnTo>
                          <a:lnTo>
                            <a:pt x="0" y="155"/>
                          </a:lnTo>
                          <a:lnTo>
                            <a:pt x="1" y="161"/>
                          </a:lnTo>
                          <a:lnTo>
                            <a:pt x="2" y="165"/>
                          </a:lnTo>
                          <a:lnTo>
                            <a:pt x="3" y="172"/>
                          </a:lnTo>
                          <a:lnTo>
                            <a:pt x="0" y="17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9" name="Shape 873"/>
                    <p:cNvSpPr/>
                    <p:nvPr/>
                  </p:nvSpPr>
                  <p:spPr>
                    <a:xfrm rot="480000" flipH="1">
                      <a:off x="3757" y="805"/>
                      <a:ext cx="88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96" name="Shape 874"/>
                  <p:cNvGrpSpPr/>
                  <p:nvPr/>
                </p:nvGrpSpPr>
                <p:grpSpPr>
                  <a:xfrm flipH="1">
                    <a:off x="2230" y="2088"/>
                    <a:ext cx="128" cy="162"/>
                    <a:chOff x="3725" y="861"/>
                    <a:chExt cx="256" cy="364"/>
                  </a:xfrm>
                </p:grpSpPr>
                <p:sp>
                  <p:nvSpPr>
                    <p:cNvPr id="694" name="Shape 875"/>
                    <p:cNvSpPr/>
                    <p:nvPr/>
                  </p:nvSpPr>
                  <p:spPr>
                    <a:xfrm>
                      <a:off x="3725" y="861"/>
                      <a:ext cx="256" cy="36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65" extrusionOk="0">
                          <a:moveTo>
                            <a:pt x="153" y="336"/>
                          </a:moveTo>
                          <a:lnTo>
                            <a:pt x="141" y="331"/>
                          </a:lnTo>
                          <a:lnTo>
                            <a:pt x="135" y="328"/>
                          </a:lnTo>
                          <a:lnTo>
                            <a:pt x="131" y="322"/>
                          </a:lnTo>
                          <a:lnTo>
                            <a:pt x="126" y="316"/>
                          </a:lnTo>
                          <a:lnTo>
                            <a:pt x="119" y="310"/>
                          </a:lnTo>
                          <a:lnTo>
                            <a:pt x="114" y="303"/>
                          </a:lnTo>
                          <a:lnTo>
                            <a:pt x="104" y="296"/>
                          </a:lnTo>
                          <a:lnTo>
                            <a:pt x="97" y="288"/>
                          </a:lnTo>
                          <a:lnTo>
                            <a:pt x="86" y="281"/>
                          </a:lnTo>
                          <a:lnTo>
                            <a:pt x="79" y="277"/>
                          </a:lnTo>
                          <a:lnTo>
                            <a:pt x="72" y="272"/>
                          </a:lnTo>
                          <a:lnTo>
                            <a:pt x="70" y="267"/>
                          </a:lnTo>
                          <a:lnTo>
                            <a:pt x="62" y="262"/>
                          </a:lnTo>
                          <a:lnTo>
                            <a:pt x="58" y="257"/>
                          </a:lnTo>
                          <a:lnTo>
                            <a:pt x="48" y="253"/>
                          </a:lnTo>
                          <a:lnTo>
                            <a:pt x="42" y="246"/>
                          </a:lnTo>
                          <a:lnTo>
                            <a:pt x="37" y="240"/>
                          </a:lnTo>
                          <a:lnTo>
                            <a:pt x="30" y="235"/>
                          </a:lnTo>
                          <a:lnTo>
                            <a:pt x="23" y="229"/>
                          </a:lnTo>
                          <a:lnTo>
                            <a:pt x="18" y="223"/>
                          </a:lnTo>
                          <a:lnTo>
                            <a:pt x="14" y="218"/>
                          </a:lnTo>
                          <a:lnTo>
                            <a:pt x="12" y="212"/>
                          </a:lnTo>
                          <a:lnTo>
                            <a:pt x="10" y="207"/>
                          </a:lnTo>
                          <a:lnTo>
                            <a:pt x="8" y="200"/>
                          </a:lnTo>
                          <a:lnTo>
                            <a:pt x="7" y="195"/>
                          </a:lnTo>
                          <a:lnTo>
                            <a:pt x="5" y="189"/>
                          </a:lnTo>
                          <a:lnTo>
                            <a:pt x="3" y="184"/>
                          </a:lnTo>
                          <a:lnTo>
                            <a:pt x="3" y="176"/>
                          </a:lnTo>
                          <a:lnTo>
                            <a:pt x="1" y="172"/>
                          </a:lnTo>
                          <a:lnTo>
                            <a:pt x="3" y="161"/>
                          </a:lnTo>
                          <a:lnTo>
                            <a:pt x="0" y="153"/>
                          </a:lnTo>
                          <a:lnTo>
                            <a:pt x="1" y="146"/>
                          </a:lnTo>
                          <a:lnTo>
                            <a:pt x="1" y="139"/>
                          </a:lnTo>
                          <a:lnTo>
                            <a:pt x="2" y="134"/>
                          </a:lnTo>
                          <a:lnTo>
                            <a:pt x="2" y="126"/>
                          </a:lnTo>
                          <a:lnTo>
                            <a:pt x="3" y="121"/>
                          </a:lnTo>
                          <a:lnTo>
                            <a:pt x="5" y="110"/>
                          </a:lnTo>
                          <a:lnTo>
                            <a:pt x="5" y="103"/>
                          </a:lnTo>
                          <a:lnTo>
                            <a:pt x="5" y="95"/>
                          </a:lnTo>
                          <a:lnTo>
                            <a:pt x="8" y="88"/>
                          </a:lnTo>
                          <a:lnTo>
                            <a:pt x="9" y="81"/>
                          </a:lnTo>
                          <a:lnTo>
                            <a:pt x="9" y="74"/>
                          </a:lnTo>
                          <a:lnTo>
                            <a:pt x="9" y="69"/>
                          </a:lnTo>
                          <a:lnTo>
                            <a:pt x="12" y="62"/>
                          </a:lnTo>
                          <a:lnTo>
                            <a:pt x="14" y="55"/>
                          </a:lnTo>
                          <a:lnTo>
                            <a:pt x="16" y="48"/>
                          </a:lnTo>
                          <a:lnTo>
                            <a:pt x="16" y="42"/>
                          </a:lnTo>
                          <a:lnTo>
                            <a:pt x="21" y="36"/>
                          </a:lnTo>
                          <a:lnTo>
                            <a:pt x="26" y="32"/>
                          </a:lnTo>
                          <a:lnTo>
                            <a:pt x="31" y="28"/>
                          </a:lnTo>
                          <a:lnTo>
                            <a:pt x="36" y="23"/>
                          </a:lnTo>
                          <a:lnTo>
                            <a:pt x="41" y="18"/>
                          </a:lnTo>
                          <a:lnTo>
                            <a:pt x="46" y="15"/>
                          </a:lnTo>
                          <a:lnTo>
                            <a:pt x="53" y="13"/>
                          </a:lnTo>
                          <a:lnTo>
                            <a:pt x="61" y="11"/>
                          </a:lnTo>
                          <a:lnTo>
                            <a:pt x="68" y="7"/>
                          </a:lnTo>
                          <a:lnTo>
                            <a:pt x="79" y="3"/>
                          </a:lnTo>
                          <a:lnTo>
                            <a:pt x="91" y="0"/>
                          </a:lnTo>
                          <a:lnTo>
                            <a:pt x="99" y="1"/>
                          </a:lnTo>
                          <a:lnTo>
                            <a:pt x="106" y="0"/>
                          </a:lnTo>
                          <a:lnTo>
                            <a:pt x="114" y="0"/>
                          </a:lnTo>
                          <a:lnTo>
                            <a:pt x="124" y="0"/>
                          </a:lnTo>
                          <a:lnTo>
                            <a:pt x="139" y="2"/>
                          </a:lnTo>
                          <a:lnTo>
                            <a:pt x="147" y="4"/>
                          </a:lnTo>
                          <a:lnTo>
                            <a:pt x="152" y="6"/>
                          </a:lnTo>
                          <a:lnTo>
                            <a:pt x="163" y="8"/>
                          </a:lnTo>
                          <a:lnTo>
                            <a:pt x="173" y="13"/>
                          </a:lnTo>
                          <a:lnTo>
                            <a:pt x="180" y="19"/>
                          </a:lnTo>
                          <a:lnTo>
                            <a:pt x="192" y="23"/>
                          </a:lnTo>
                          <a:lnTo>
                            <a:pt x="196" y="27"/>
                          </a:lnTo>
                          <a:lnTo>
                            <a:pt x="203" y="33"/>
                          </a:lnTo>
                          <a:lnTo>
                            <a:pt x="206" y="36"/>
                          </a:lnTo>
                          <a:lnTo>
                            <a:pt x="211" y="43"/>
                          </a:lnTo>
                          <a:lnTo>
                            <a:pt x="214" y="47"/>
                          </a:lnTo>
                          <a:lnTo>
                            <a:pt x="217" y="54"/>
                          </a:lnTo>
                          <a:lnTo>
                            <a:pt x="221" y="58"/>
                          </a:lnTo>
                          <a:lnTo>
                            <a:pt x="224" y="64"/>
                          </a:lnTo>
                          <a:lnTo>
                            <a:pt x="225" y="70"/>
                          </a:lnTo>
                          <a:lnTo>
                            <a:pt x="228" y="77"/>
                          </a:lnTo>
                          <a:lnTo>
                            <a:pt x="230" y="81"/>
                          </a:lnTo>
                          <a:lnTo>
                            <a:pt x="234" y="90"/>
                          </a:lnTo>
                          <a:lnTo>
                            <a:pt x="238" y="100"/>
                          </a:lnTo>
                          <a:lnTo>
                            <a:pt x="239" y="106"/>
                          </a:lnTo>
                          <a:lnTo>
                            <a:pt x="241" y="113"/>
                          </a:lnTo>
                          <a:lnTo>
                            <a:pt x="244" y="120"/>
                          </a:lnTo>
                          <a:lnTo>
                            <a:pt x="246" y="127"/>
                          </a:lnTo>
                          <a:lnTo>
                            <a:pt x="248" y="135"/>
                          </a:lnTo>
                          <a:lnTo>
                            <a:pt x="249" y="138"/>
                          </a:lnTo>
                          <a:lnTo>
                            <a:pt x="251" y="145"/>
                          </a:lnTo>
                          <a:lnTo>
                            <a:pt x="254" y="153"/>
                          </a:lnTo>
                          <a:lnTo>
                            <a:pt x="255" y="160"/>
                          </a:lnTo>
                          <a:lnTo>
                            <a:pt x="254" y="168"/>
                          </a:lnTo>
                          <a:lnTo>
                            <a:pt x="255" y="178"/>
                          </a:lnTo>
                          <a:lnTo>
                            <a:pt x="256" y="188"/>
                          </a:lnTo>
                          <a:lnTo>
                            <a:pt x="255" y="195"/>
                          </a:lnTo>
                          <a:lnTo>
                            <a:pt x="255" y="203"/>
                          </a:lnTo>
                          <a:lnTo>
                            <a:pt x="256" y="213"/>
                          </a:lnTo>
                          <a:lnTo>
                            <a:pt x="256" y="220"/>
                          </a:lnTo>
                          <a:lnTo>
                            <a:pt x="254" y="225"/>
                          </a:lnTo>
                          <a:lnTo>
                            <a:pt x="256" y="236"/>
                          </a:lnTo>
                          <a:lnTo>
                            <a:pt x="254" y="245"/>
                          </a:lnTo>
                          <a:lnTo>
                            <a:pt x="254" y="253"/>
                          </a:lnTo>
                          <a:lnTo>
                            <a:pt x="254" y="261"/>
                          </a:lnTo>
                          <a:lnTo>
                            <a:pt x="252" y="273"/>
                          </a:lnTo>
                          <a:lnTo>
                            <a:pt x="252" y="282"/>
                          </a:lnTo>
                          <a:lnTo>
                            <a:pt x="252" y="289"/>
                          </a:lnTo>
                          <a:lnTo>
                            <a:pt x="249" y="297"/>
                          </a:lnTo>
                          <a:lnTo>
                            <a:pt x="249" y="302"/>
                          </a:lnTo>
                          <a:lnTo>
                            <a:pt x="248" y="309"/>
                          </a:lnTo>
                          <a:lnTo>
                            <a:pt x="247" y="316"/>
                          </a:lnTo>
                          <a:lnTo>
                            <a:pt x="245" y="323"/>
                          </a:lnTo>
                          <a:lnTo>
                            <a:pt x="244" y="328"/>
                          </a:lnTo>
                          <a:lnTo>
                            <a:pt x="239" y="332"/>
                          </a:lnTo>
                          <a:lnTo>
                            <a:pt x="235" y="340"/>
                          </a:lnTo>
                          <a:lnTo>
                            <a:pt x="230" y="345"/>
                          </a:lnTo>
                          <a:lnTo>
                            <a:pt x="226" y="350"/>
                          </a:lnTo>
                          <a:lnTo>
                            <a:pt x="221" y="354"/>
                          </a:lnTo>
                          <a:lnTo>
                            <a:pt x="214" y="356"/>
                          </a:lnTo>
                          <a:lnTo>
                            <a:pt x="208" y="360"/>
                          </a:lnTo>
                          <a:lnTo>
                            <a:pt x="201" y="362"/>
                          </a:lnTo>
                          <a:lnTo>
                            <a:pt x="194" y="364"/>
                          </a:lnTo>
                          <a:lnTo>
                            <a:pt x="184" y="359"/>
                          </a:lnTo>
                          <a:lnTo>
                            <a:pt x="179" y="353"/>
                          </a:lnTo>
                          <a:lnTo>
                            <a:pt x="172" y="347"/>
                          </a:lnTo>
                          <a:lnTo>
                            <a:pt x="168" y="343"/>
                          </a:lnTo>
                          <a:lnTo>
                            <a:pt x="153" y="336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5" name="Shape 876"/>
                    <p:cNvSpPr/>
                    <p:nvPr/>
                  </p:nvSpPr>
                  <p:spPr>
                    <a:xfrm>
                      <a:off x="3745" y="905"/>
                      <a:ext cx="236" cy="2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" h="263" extrusionOk="0">
                          <a:moveTo>
                            <a:pt x="96" y="262"/>
                          </a:moveTo>
                          <a:lnTo>
                            <a:pt x="88" y="254"/>
                          </a:lnTo>
                          <a:lnTo>
                            <a:pt x="84" y="251"/>
                          </a:lnTo>
                          <a:lnTo>
                            <a:pt x="77" y="245"/>
                          </a:lnTo>
                          <a:lnTo>
                            <a:pt x="73" y="242"/>
                          </a:lnTo>
                          <a:lnTo>
                            <a:pt x="69" y="236"/>
                          </a:lnTo>
                          <a:lnTo>
                            <a:pt x="65" y="233"/>
                          </a:lnTo>
                          <a:lnTo>
                            <a:pt x="58" y="225"/>
                          </a:lnTo>
                          <a:lnTo>
                            <a:pt x="53" y="219"/>
                          </a:lnTo>
                          <a:lnTo>
                            <a:pt x="49" y="213"/>
                          </a:lnTo>
                          <a:lnTo>
                            <a:pt x="44" y="208"/>
                          </a:lnTo>
                          <a:lnTo>
                            <a:pt x="41" y="204"/>
                          </a:lnTo>
                          <a:lnTo>
                            <a:pt x="36" y="198"/>
                          </a:lnTo>
                          <a:lnTo>
                            <a:pt x="32" y="194"/>
                          </a:lnTo>
                          <a:lnTo>
                            <a:pt x="27" y="189"/>
                          </a:lnTo>
                          <a:lnTo>
                            <a:pt x="27" y="185"/>
                          </a:lnTo>
                          <a:lnTo>
                            <a:pt x="22" y="180"/>
                          </a:lnTo>
                          <a:lnTo>
                            <a:pt x="20" y="175"/>
                          </a:lnTo>
                          <a:lnTo>
                            <a:pt x="16" y="167"/>
                          </a:lnTo>
                          <a:lnTo>
                            <a:pt x="13" y="161"/>
                          </a:lnTo>
                          <a:lnTo>
                            <a:pt x="9" y="155"/>
                          </a:lnTo>
                          <a:lnTo>
                            <a:pt x="7" y="148"/>
                          </a:lnTo>
                          <a:lnTo>
                            <a:pt x="6" y="144"/>
                          </a:lnTo>
                          <a:lnTo>
                            <a:pt x="4" y="138"/>
                          </a:lnTo>
                          <a:lnTo>
                            <a:pt x="2" y="134"/>
                          </a:lnTo>
                          <a:lnTo>
                            <a:pt x="3" y="127"/>
                          </a:lnTo>
                          <a:lnTo>
                            <a:pt x="1" y="123"/>
                          </a:lnTo>
                          <a:lnTo>
                            <a:pt x="1" y="116"/>
                          </a:lnTo>
                          <a:lnTo>
                            <a:pt x="0" y="111"/>
                          </a:lnTo>
                          <a:lnTo>
                            <a:pt x="0" y="105"/>
                          </a:lnTo>
                          <a:lnTo>
                            <a:pt x="0" y="100"/>
                          </a:lnTo>
                          <a:lnTo>
                            <a:pt x="0" y="93"/>
                          </a:lnTo>
                          <a:lnTo>
                            <a:pt x="0" y="89"/>
                          </a:lnTo>
                          <a:lnTo>
                            <a:pt x="1" y="82"/>
                          </a:lnTo>
                          <a:lnTo>
                            <a:pt x="2" y="76"/>
                          </a:lnTo>
                          <a:lnTo>
                            <a:pt x="2" y="70"/>
                          </a:lnTo>
                          <a:lnTo>
                            <a:pt x="3" y="64"/>
                          </a:lnTo>
                          <a:lnTo>
                            <a:pt x="4" y="58"/>
                          </a:lnTo>
                          <a:lnTo>
                            <a:pt x="4" y="53"/>
                          </a:lnTo>
                          <a:lnTo>
                            <a:pt x="7" y="45"/>
                          </a:lnTo>
                          <a:lnTo>
                            <a:pt x="11" y="40"/>
                          </a:lnTo>
                          <a:lnTo>
                            <a:pt x="13" y="33"/>
                          </a:lnTo>
                          <a:lnTo>
                            <a:pt x="17" y="27"/>
                          </a:lnTo>
                          <a:lnTo>
                            <a:pt x="21" y="24"/>
                          </a:lnTo>
                          <a:lnTo>
                            <a:pt x="27" y="18"/>
                          </a:lnTo>
                          <a:lnTo>
                            <a:pt x="32" y="17"/>
                          </a:lnTo>
                          <a:lnTo>
                            <a:pt x="33" y="12"/>
                          </a:lnTo>
                          <a:lnTo>
                            <a:pt x="39" y="9"/>
                          </a:lnTo>
                          <a:lnTo>
                            <a:pt x="46" y="6"/>
                          </a:lnTo>
                          <a:lnTo>
                            <a:pt x="56" y="3"/>
                          </a:lnTo>
                          <a:lnTo>
                            <a:pt x="63" y="1"/>
                          </a:lnTo>
                          <a:lnTo>
                            <a:pt x="72" y="1"/>
                          </a:lnTo>
                          <a:lnTo>
                            <a:pt x="80" y="0"/>
                          </a:lnTo>
                          <a:lnTo>
                            <a:pt x="90" y="0"/>
                          </a:lnTo>
                          <a:lnTo>
                            <a:pt x="99" y="0"/>
                          </a:lnTo>
                          <a:lnTo>
                            <a:pt x="107" y="1"/>
                          </a:lnTo>
                          <a:lnTo>
                            <a:pt x="115" y="2"/>
                          </a:lnTo>
                          <a:lnTo>
                            <a:pt x="124" y="5"/>
                          </a:lnTo>
                          <a:lnTo>
                            <a:pt x="132" y="7"/>
                          </a:lnTo>
                          <a:lnTo>
                            <a:pt x="140" y="9"/>
                          </a:lnTo>
                          <a:lnTo>
                            <a:pt x="145" y="15"/>
                          </a:lnTo>
                          <a:lnTo>
                            <a:pt x="152" y="20"/>
                          </a:lnTo>
                          <a:lnTo>
                            <a:pt x="159" y="25"/>
                          </a:lnTo>
                          <a:lnTo>
                            <a:pt x="163" y="29"/>
                          </a:lnTo>
                          <a:lnTo>
                            <a:pt x="170" y="34"/>
                          </a:lnTo>
                          <a:lnTo>
                            <a:pt x="173" y="37"/>
                          </a:lnTo>
                          <a:lnTo>
                            <a:pt x="178" y="43"/>
                          </a:lnTo>
                          <a:lnTo>
                            <a:pt x="184" y="46"/>
                          </a:lnTo>
                          <a:lnTo>
                            <a:pt x="186" y="53"/>
                          </a:lnTo>
                          <a:lnTo>
                            <a:pt x="190" y="56"/>
                          </a:lnTo>
                          <a:lnTo>
                            <a:pt x="194" y="62"/>
                          </a:lnTo>
                          <a:lnTo>
                            <a:pt x="198" y="66"/>
                          </a:lnTo>
                          <a:lnTo>
                            <a:pt x="203" y="73"/>
                          </a:lnTo>
                          <a:lnTo>
                            <a:pt x="208" y="79"/>
                          </a:lnTo>
                          <a:lnTo>
                            <a:pt x="209" y="86"/>
                          </a:lnTo>
                          <a:lnTo>
                            <a:pt x="214" y="91"/>
                          </a:lnTo>
                          <a:lnTo>
                            <a:pt x="215" y="96"/>
                          </a:lnTo>
                          <a:lnTo>
                            <a:pt x="219" y="101"/>
                          </a:lnTo>
                          <a:lnTo>
                            <a:pt x="221" y="106"/>
                          </a:lnTo>
                          <a:lnTo>
                            <a:pt x="223" y="112"/>
                          </a:lnTo>
                          <a:lnTo>
                            <a:pt x="226" y="116"/>
                          </a:lnTo>
                          <a:lnTo>
                            <a:pt x="228" y="122"/>
                          </a:lnTo>
                          <a:lnTo>
                            <a:pt x="230" y="126"/>
                          </a:lnTo>
                          <a:lnTo>
                            <a:pt x="232" y="133"/>
                          </a:lnTo>
                          <a:lnTo>
                            <a:pt x="236" y="13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6" name="Shape 877"/>
                    <p:cNvSpPr/>
                    <p:nvPr/>
                  </p:nvSpPr>
                  <p:spPr>
                    <a:xfrm rot="-1679999">
                      <a:off x="3842" y="1049"/>
                      <a:ext cx="89" cy="173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97" name="Shape 878"/>
                  <p:cNvSpPr/>
                  <p:nvPr/>
                </p:nvSpPr>
                <p:spPr>
                  <a:xfrm flipH="1">
                    <a:off x="2326" y="2150"/>
                    <a:ext cx="133" cy="1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8" h="360" extrusionOk="0">
                        <a:moveTo>
                          <a:pt x="170" y="333"/>
                        </a:moveTo>
                        <a:lnTo>
                          <a:pt x="158" y="330"/>
                        </a:lnTo>
                        <a:lnTo>
                          <a:pt x="151" y="327"/>
                        </a:lnTo>
                        <a:lnTo>
                          <a:pt x="146" y="321"/>
                        </a:lnTo>
                        <a:lnTo>
                          <a:pt x="140" y="314"/>
                        </a:lnTo>
                        <a:lnTo>
                          <a:pt x="133" y="310"/>
                        </a:lnTo>
                        <a:lnTo>
                          <a:pt x="128" y="303"/>
                        </a:lnTo>
                        <a:lnTo>
                          <a:pt x="118" y="296"/>
                        </a:lnTo>
                        <a:lnTo>
                          <a:pt x="108" y="289"/>
                        </a:lnTo>
                        <a:lnTo>
                          <a:pt x="98" y="282"/>
                        </a:lnTo>
                        <a:lnTo>
                          <a:pt x="91" y="278"/>
                        </a:lnTo>
                        <a:lnTo>
                          <a:pt x="83" y="274"/>
                        </a:lnTo>
                        <a:lnTo>
                          <a:pt x="79" y="270"/>
                        </a:lnTo>
                        <a:lnTo>
                          <a:pt x="71" y="264"/>
                        </a:lnTo>
                        <a:lnTo>
                          <a:pt x="66" y="261"/>
                        </a:lnTo>
                        <a:lnTo>
                          <a:pt x="56" y="257"/>
                        </a:lnTo>
                        <a:lnTo>
                          <a:pt x="49" y="251"/>
                        </a:lnTo>
                        <a:lnTo>
                          <a:pt x="45" y="245"/>
                        </a:lnTo>
                        <a:lnTo>
                          <a:pt x="36" y="240"/>
                        </a:lnTo>
                        <a:lnTo>
                          <a:pt x="29" y="234"/>
                        </a:lnTo>
                        <a:lnTo>
                          <a:pt x="24" y="228"/>
                        </a:lnTo>
                        <a:lnTo>
                          <a:pt x="19" y="224"/>
                        </a:lnTo>
                        <a:lnTo>
                          <a:pt x="17" y="218"/>
                        </a:lnTo>
                        <a:lnTo>
                          <a:pt x="15" y="213"/>
                        </a:lnTo>
                        <a:lnTo>
                          <a:pt x="12" y="206"/>
                        </a:lnTo>
                        <a:lnTo>
                          <a:pt x="10" y="202"/>
                        </a:lnTo>
                        <a:lnTo>
                          <a:pt x="8" y="195"/>
                        </a:lnTo>
                        <a:lnTo>
                          <a:pt x="6" y="190"/>
                        </a:lnTo>
                        <a:lnTo>
                          <a:pt x="5" y="183"/>
                        </a:lnTo>
                        <a:lnTo>
                          <a:pt x="3" y="179"/>
                        </a:lnTo>
                        <a:lnTo>
                          <a:pt x="3" y="168"/>
                        </a:lnTo>
                        <a:lnTo>
                          <a:pt x="0" y="159"/>
                        </a:lnTo>
                        <a:lnTo>
                          <a:pt x="0" y="154"/>
                        </a:lnTo>
                        <a:lnTo>
                          <a:pt x="0" y="146"/>
                        </a:lnTo>
                        <a:lnTo>
                          <a:pt x="0" y="141"/>
                        </a:lnTo>
                        <a:lnTo>
                          <a:pt x="0" y="134"/>
                        </a:lnTo>
                        <a:lnTo>
                          <a:pt x="0" y="127"/>
                        </a:lnTo>
                        <a:lnTo>
                          <a:pt x="1" y="117"/>
                        </a:lnTo>
                        <a:lnTo>
                          <a:pt x="1" y="110"/>
                        </a:lnTo>
                        <a:lnTo>
                          <a:pt x="0" y="102"/>
                        </a:lnTo>
                        <a:lnTo>
                          <a:pt x="2" y="94"/>
                        </a:lnTo>
                        <a:lnTo>
                          <a:pt x="3" y="88"/>
                        </a:lnTo>
                        <a:lnTo>
                          <a:pt x="3" y="81"/>
                        </a:lnTo>
                        <a:lnTo>
                          <a:pt x="3" y="76"/>
                        </a:lnTo>
                        <a:lnTo>
                          <a:pt x="5" y="68"/>
                        </a:lnTo>
                        <a:lnTo>
                          <a:pt x="6" y="62"/>
                        </a:lnTo>
                        <a:lnTo>
                          <a:pt x="8" y="54"/>
                        </a:lnTo>
                        <a:lnTo>
                          <a:pt x="8" y="49"/>
                        </a:lnTo>
                        <a:lnTo>
                          <a:pt x="11" y="43"/>
                        </a:lnTo>
                        <a:lnTo>
                          <a:pt x="17" y="38"/>
                        </a:lnTo>
                        <a:lnTo>
                          <a:pt x="21" y="35"/>
                        </a:lnTo>
                        <a:lnTo>
                          <a:pt x="26" y="28"/>
                        </a:lnTo>
                        <a:lnTo>
                          <a:pt x="30" y="24"/>
                        </a:lnTo>
                        <a:lnTo>
                          <a:pt x="36" y="19"/>
                        </a:lnTo>
                        <a:lnTo>
                          <a:pt x="43" y="17"/>
                        </a:lnTo>
                        <a:lnTo>
                          <a:pt x="50" y="15"/>
                        </a:lnTo>
                        <a:lnTo>
                          <a:pt x="56" y="9"/>
                        </a:lnTo>
                        <a:lnTo>
                          <a:pt x="69" y="6"/>
                        </a:lnTo>
                        <a:lnTo>
                          <a:pt x="81" y="2"/>
                        </a:lnTo>
                        <a:lnTo>
                          <a:pt x="88" y="2"/>
                        </a:lnTo>
                        <a:lnTo>
                          <a:pt x="95" y="0"/>
                        </a:lnTo>
                        <a:lnTo>
                          <a:pt x="103" y="0"/>
                        </a:lnTo>
                        <a:lnTo>
                          <a:pt x="114" y="0"/>
                        </a:lnTo>
                        <a:lnTo>
                          <a:pt x="128" y="0"/>
                        </a:lnTo>
                        <a:lnTo>
                          <a:pt x="137" y="3"/>
                        </a:lnTo>
                        <a:lnTo>
                          <a:pt x="142" y="4"/>
                        </a:lnTo>
                        <a:lnTo>
                          <a:pt x="154" y="5"/>
                        </a:lnTo>
                        <a:lnTo>
                          <a:pt x="164" y="9"/>
                        </a:lnTo>
                        <a:lnTo>
                          <a:pt x="171" y="15"/>
                        </a:lnTo>
                        <a:lnTo>
                          <a:pt x="183" y="18"/>
                        </a:lnTo>
                        <a:lnTo>
                          <a:pt x="188" y="22"/>
                        </a:lnTo>
                        <a:lnTo>
                          <a:pt x="196" y="27"/>
                        </a:lnTo>
                        <a:lnTo>
                          <a:pt x="200" y="31"/>
                        </a:lnTo>
                        <a:lnTo>
                          <a:pt x="204" y="37"/>
                        </a:lnTo>
                        <a:lnTo>
                          <a:pt x="210" y="41"/>
                        </a:lnTo>
                        <a:lnTo>
                          <a:pt x="212" y="47"/>
                        </a:lnTo>
                        <a:lnTo>
                          <a:pt x="217" y="52"/>
                        </a:lnTo>
                        <a:lnTo>
                          <a:pt x="220" y="58"/>
                        </a:lnTo>
                        <a:lnTo>
                          <a:pt x="221" y="63"/>
                        </a:lnTo>
                        <a:lnTo>
                          <a:pt x="224" y="70"/>
                        </a:lnTo>
                        <a:lnTo>
                          <a:pt x="229" y="74"/>
                        </a:lnTo>
                        <a:lnTo>
                          <a:pt x="232" y="83"/>
                        </a:lnTo>
                        <a:lnTo>
                          <a:pt x="236" y="92"/>
                        </a:lnTo>
                        <a:lnTo>
                          <a:pt x="239" y="98"/>
                        </a:lnTo>
                        <a:lnTo>
                          <a:pt x="241" y="106"/>
                        </a:lnTo>
                        <a:lnTo>
                          <a:pt x="245" y="113"/>
                        </a:lnTo>
                        <a:lnTo>
                          <a:pt x="248" y="119"/>
                        </a:lnTo>
                        <a:lnTo>
                          <a:pt x="250" y="125"/>
                        </a:lnTo>
                        <a:lnTo>
                          <a:pt x="252" y="131"/>
                        </a:lnTo>
                        <a:lnTo>
                          <a:pt x="255" y="137"/>
                        </a:lnTo>
                        <a:lnTo>
                          <a:pt x="258" y="143"/>
                        </a:lnTo>
                        <a:lnTo>
                          <a:pt x="258" y="151"/>
                        </a:lnTo>
                        <a:lnTo>
                          <a:pt x="258" y="159"/>
                        </a:lnTo>
                        <a:lnTo>
                          <a:pt x="260" y="169"/>
                        </a:lnTo>
                        <a:lnTo>
                          <a:pt x="262" y="179"/>
                        </a:lnTo>
                        <a:lnTo>
                          <a:pt x="262" y="186"/>
                        </a:lnTo>
                        <a:lnTo>
                          <a:pt x="263" y="194"/>
                        </a:lnTo>
                        <a:lnTo>
                          <a:pt x="264" y="204"/>
                        </a:lnTo>
                        <a:lnTo>
                          <a:pt x="264" y="211"/>
                        </a:lnTo>
                        <a:lnTo>
                          <a:pt x="264" y="216"/>
                        </a:lnTo>
                        <a:lnTo>
                          <a:pt x="266" y="226"/>
                        </a:lnTo>
                        <a:lnTo>
                          <a:pt x="264" y="237"/>
                        </a:lnTo>
                        <a:lnTo>
                          <a:pt x="265" y="244"/>
                        </a:lnTo>
                        <a:lnTo>
                          <a:pt x="266" y="251"/>
                        </a:lnTo>
                        <a:lnTo>
                          <a:pt x="266" y="265"/>
                        </a:lnTo>
                        <a:lnTo>
                          <a:pt x="266" y="272"/>
                        </a:lnTo>
                        <a:lnTo>
                          <a:pt x="267" y="280"/>
                        </a:lnTo>
                        <a:lnTo>
                          <a:pt x="265" y="288"/>
                        </a:lnTo>
                        <a:lnTo>
                          <a:pt x="264" y="294"/>
                        </a:lnTo>
                        <a:lnTo>
                          <a:pt x="264" y="301"/>
                        </a:lnTo>
                        <a:lnTo>
                          <a:pt x="264" y="307"/>
                        </a:lnTo>
                        <a:lnTo>
                          <a:pt x="262" y="314"/>
                        </a:lnTo>
                        <a:lnTo>
                          <a:pt x="261" y="320"/>
                        </a:lnTo>
                        <a:lnTo>
                          <a:pt x="257" y="324"/>
                        </a:lnTo>
                        <a:lnTo>
                          <a:pt x="253" y="332"/>
                        </a:lnTo>
                        <a:lnTo>
                          <a:pt x="249" y="337"/>
                        </a:lnTo>
                        <a:lnTo>
                          <a:pt x="244" y="343"/>
                        </a:lnTo>
                        <a:lnTo>
                          <a:pt x="240" y="347"/>
                        </a:lnTo>
                        <a:lnTo>
                          <a:pt x="233" y="350"/>
                        </a:lnTo>
                        <a:lnTo>
                          <a:pt x="227" y="354"/>
                        </a:lnTo>
                        <a:lnTo>
                          <a:pt x="220" y="356"/>
                        </a:lnTo>
                        <a:lnTo>
                          <a:pt x="212" y="359"/>
                        </a:lnTo>
                        <a:lnTo>
                          <a:pt x="202" y="354"/>
                        </a:lnTo>
                        <a:lnTo>
                          <a:pt x="197" y="348"/>
                        </a:lnTo>
                        <a:lnTo>
                          <a:pt x="190" y="343"/>
                        </a:lnTo>
                        <a:lnTo>
                          <a:pt x="185" y="339"/>
                        </a:lnTo>
                        <a:lnTo>
                          <a:pt x="170" y="333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8" name="Shape 879"/>
                  <p:cNvSpPr/>
                  <p:nvPr/>
                </p:nvSpPr>
                <p:spPr>
                  <a:xfrm flipH="1">
                    <a:off x="2328" y="2169"/>
                    <a:ext cx="120" cy="11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1" h="260" extrusionOk="0">
                        <a:moveTo>
                          <a:pt x="109" y="259"/>
                        </a:moveTo>
                        <a:lnTo>
                          <a:pt x="101" y="251"/>
                        </a:lnTo>
                        <a:lnTo>
                          <a:pt x="97" y="249"/>
                        </a:lnTo>
                        <a:lnTo>
                          <a:pt x="89" y="244"/>
                        </a:lnTo>
                        <a:lnTo>
                          <a:pt x="86" y="241"/>
                        </a:lnTo>
                        <a:lnTo>
                          <a:pt x="81" y="235"/>
                        </a:lnTo>
                        <a:lnTo>
                          <a:pt x="77" y="232"/>
                        </a:lnTo>
                        <a:lnTo>
                          <a:pt x="69" y="225"/>
                        </a:lnTo>
                        <a:lnTo>
                          <a:pt x="62" y="220"/>
                        </a:lnTo>
                        <a:lnTo>
                          <a:pt x="59" y="214"/>
                        </a:lnTo>
                        <a:lnTo>
                          <a:pt x="53" y="209"/>
                        </a:lnTo>
                        <a:lnTo>
                          <a:pt x="50" y="205"/>
                        </a:lnTo>
                        <a:lnTo>
                          <a:pt x="44" y="200"/>
                        </a:lnTo>
                        <a:lnTo>
                          <a:pt x="40" y="196"/>
                        </a:lnTo>
                        <a:lnTo>
                          <a:pt x="35" y="191"/>
                        </a:lnTo>
                        <a:lnTo>
                          <a:pt x="34" y="187"/>
                        </a:lnTo>
                        <a:lnTo>
                          <a:pt x="29" y="182"/>
                        </a:lnTo>
                        <a:lnTo>
                          <a:pt x="27" y="178"/>
                        </a:lnTo>
                        <a:lnTo>
                          <a:pt x="21" y="169"/>
                        </a:lnTo>
                        <a:lnTo>
                          <a:pt x="19" y="164"/>
                        </a:lnTo>
                        <a:lnTo>
                          <a:pt x="14" y="159"/>
                        </a:lnTo>
                        <a:lnTo>
                          <a:pt x="11" y="152"/>
                        </a:lnTo>
                        <a:lnTo>
                          <a:pt x="9" y="148"/>
                        </a:lnTo>
                        <a:lnTo>
                          <a:pt x="8" y="142"/>
                        </a:lnTo>
                        <a:lnTo>
                          <a:pt x="6" y="138"/>
                        </a:lnTo>
                        <a:lnTo>
                          <a:pt x="6" y="132"/>
                        </a:lnTo>
                        <a:lnTo>
                          <a:pt x="3" y="127"/>
                        </a:lnTo>
                        <a:lnTo>
                          <a:pt x="3" y="121"/>
                        </a:lnTo>
                        <a:lnTo>
                          <a:pt x="1" y="116"/>
                        </a:lnTo>
                        <a:lnTo>
                          <a:pt x="1" y="110"/>
                        </a:lnTo>
                        <a:lnTo>
                          <a:pt x="0" y="105"/>
                        </a:lnTo>
                        <a:lnTo>
                          <a:pt x="0" y="98"/>
                        </a:lnTo>
                        <a:lnTo>
                          <a:pt x="0" y="93"/>
                        </a:lnTo>
                        <a:lnTo>
                          <a:pt x="0" y="87"/>
                        </a:lnTo>
                        <a:lnTo>
                          <a:pt x="1" y="81"/>
                        </a:lnTo>
                        <a:lnTo>
                          <a:pt x="0" y="75"/>
                        </a:lnTo>
                        <a:lnTo>
                          <a:pt x="1" y="70"/>
                        </a:lnTo>
                        <a:lnTo>
                          <a:pt x="1" y="63"/>
                        </a:lnTo>
                        <a:lnTo>
                          <a:pt x="1" y="58"/>
                        </a:lnTo>
                        <a:lnTo>
                          <a:pt x="3" y="51"/>
                        </a:lnTo>
                        <a:lnTo>
                          <a:pt x="6" y="45"/>
                        </a:lnTo>
                        <a:lnTo>
                          <a:pt x="8" y="37"/>
                        </a:lnTo>
                        <a:lnTo>
                          <a:pt x="11" y="32"/>
                        </a:lnTo>
                        <a:lnTo>
                          <a:pt x="16" y="28"/>
                        </a:lnTo>
                        <a:lnTo>
                          <a:pt x="20" y="22"/>
                        </a:lnTo>
                        <a:lnTo>
                          <a:pt x="26" y="20"/>
                        </a:lnTo>
                        <a:lnTo>
                          <a:pt x="26" y="16"/>
                        </a:lnTo>
                        <a:lnTo>
                          <a:pt x="33" y="13"/>
                        </a:lnTo>
                        <a:lnTo>
                          <a:pt x="39" y="9"/>
                        </a:lnTo>
                        <a:lnTo>
                          <a:pt x="49" y="7"/>
                        </a:lnTo>
                        <a:lnTo>
                          <a:pt x="55" y="4"/>
                        </a:lnTo>
                        <a:lnTo>
                          <a:pt x="66" y="3"/>
                        </a:lnTo>
                        <a:lnTo>
                          <a:pt x="72" y="0"/>
                        </a:lnTo>
                        <a:lnTo>
                          <a:pt x="83" y="0"/>
                        </a:lnTo>
                        <a:lnTo>
                          <a:pt x="91" y="0"/>
                        </a:lnTo>
                        <a:lnTo>
                          <a:pt x="100" y="1"/>
                        </a:lnTo>
                        <a:lnTo>
                          <a:pt x="107" y="1"/>
                        </a:lnTo>
                        <a:lnTo>
                          <a:pt x="116" y="3"/>
                        </a:lnTo>
                        <a:lnTo>
                          <a:pt x="125" y="5"/>
                        </a:lnTo>
                        <a:lnTo>
                          <a:pt x="134" y="7"/>
                        </a:lnTo>
                        <a:lnTo>
                          <a:pt x="139" y="12"/>
                        </a:lnTo>
                        <a:lnTo>
                          <a:pt x="147" y="17"/>
                        </a:lnTo>
                        <a:lnTo>
                          <a:pt x="154" y="21"/>
                        </a:lnTo>
                        <a:lnTo>
                          <a:pt x="159" y="25"/>
                        </a:lnTo>
                        <a:lnTo>
                          <a:pt x="166" y="29"/>
                        </a:lnTo>
                        <a:lnTo>
                          <a:pt x="168" y="33"/>
                        </a:lnTo>
                        <a:lnTo>
                          <a:pt x="174" y="38"/>
                        </a:lnTo>
                        <a:lnTo>
                          <a:pt x="180" y="40"/>
                        </a:lnTo>
                        <a:lnTo>
                          <a:pt x="183" y="47"/>
                        </a:lnTo>
                        <a:lnTo>
                          <a:pt x="187" y="50"/>
                        </a:lnTo>
                        <a:lnTo>
                          <a:pt x="192" y="56"/>
                        </a:lnTo>
                        <a:lnTo>
                          <a:pt x="196" y="60"/>
                        </a:lnTo>
                        <a:lnTo>
                          <a:pt x="202" y="67"/>
                        </a:lnTo>
                        <a:lnTo>
                          <a:pt x="207" y="71"/>
                        </a:lnTo>
                        <a:lnTo>
                          <a:pt x="210" y="79"/>
                        </a:lnTo>
                        <a:lnTo>
                          <a:pt x="214" y="83"/>
                        </a:lnTo>
                        <a:lnTo>
                          <a:pt x="216" y="89"/>
                        </a:lnTo>
                        <a:lnTo>
                          <a:pt x="221" y="93"/>
                        </a:lnTo>
                        <a:lnTo>
                          <a:pt x="222" y="98"/>
                        </a:lnTo>
                        <a:lnTo>
                          <a:pt x="225" y="103"/>
                        </a:lnTo>
                        <a:lnTo>
                          <a:pt x="230" y="107"/>
                        </a:lnTo>
                        <a:lnTo>
                          <a:pt x="231" y="113"/>
                        </a:lnTo>
                        <a:lnTo>
                          <a:pt x="233" y="117"/>
                        </a:lnTo>
                        <a:lnTo>
                          <a:pt x="236" y="123"/>
                        </a:lnTo>
                        <a:lnTo>
                          <a:pt x="240" y="125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9" name="Shape 880"/>
                  <p:cNvSpPr/>
                  <p:nvPr/>
                </p:nvSpPr>
                <p:spPr>
                  <a:xfrm rot="1920000" flipH="1">
                    <a:off x="2349" y="2232"/>
                    <a:ext cx="44" cy="78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Shape 881"/>
                  <p:cNvSpPr/>
                  <p:nvPr/>
                </p:nvSpPr>
                <p:spPr>
                  <a:xfrm flipH="1">
                    <a:off x="2170" y="2087"/>
                    <a:ext cx="127" cy="16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6" h="372" extrusionOk="0">
                        <a:moveTo>
                          <a:pt x="118" y="337"/>
                        </a:moveTo>
                        <a:lnTo>
                          <a:pt x="107" y="331"/>
                        </a:lnTo>
                        <a:lnTo>
                          <a:pt x="102" y="327"/>
                        </a:lnTo>
                        <a:lnTo>
                          <a:pt x="98" y="320"/>
                        </a:lnTo>
                        <a:lnTo>
                          <a:pt x="96" y="313"/>
                        </a:lnTo>
                        <a:lnTo>
                          <a:pt x="89" y="307"/>
                        </a:lnTo>
                        <a:lnTo>
                          <a:pt x="86" y="299"/>
                        </a:lnTo>
                        <a:lnTo>
                          <a:pt x="78" y="291"/>
                        </a:lnTo>
                        <a:lnTo>
                          <a:pt x="71" y="281"/>
                        </a:lnTo>
                        <a:lnTo>
                          <a:pt x="62" y="272"/>
                        </a:lnTo>
                        <a:lnTo>
                          <a:pt x="57" y="268"/>
                        </a:lnTo>
                        <a:lnTo>
                          <a:pt x="51" y="262"/>
                        </a:lnTo>
                        <a:lnTo>
                          <a:pt x="48" y="257"/>
                        </a:lnTo>
                        <a:lnTo>
                          <a:pt x="43" y="251"/>
                        </a:lnTo>
                        <a:lnTo>
                          <a:pt x="39" y="246"/>
                        </a:lnTo>
                        <a:lnTo>
                          <a:pt x="31" y="240"/>
                        </a:lnTo>
                        <a:lnTo>
                          <a:pt x="25" y="233"/>
                        </a:lnTo>
                        <a:lnTo>
                          <a:pt x="22" y="226"/>
                        </a:lnTo>
                        <a:lnTo>
                          <a:pt x="16" y="219"/>
                        </a:lnTo>
                        <a:lnTo>
                          <a:pt x="10" y="212"/>
                        </a:lnTo>
                        <a:lnTo>
                          <a:pt x="7" y="206"/>
                        </a:lnTo>
                        <a:lnTo>
                          <a:pt x="3" y="201"/>
                        </a:lnTo>
                        <a:lnTo>
                          <a:pt x="3" y="194"/>
                        </a:lnTo>
                        <a:lnTo>
                          <a:pt x="2" y="189"/>
                        </a:lnTo>
                        <a:lnTo>
                          <a:pt x="1" y="182"/>
                        </a:lnTo>
                        <a:lnTo>
                          <a:pt x="0" y="177"/>
                        </a:lnTo>
                        <a:lnTo>
                          <a:pt x="0" y="171"/>
                        </a:lnTo>
                        <a:lnTo>
                          <a:pt x="0" y="165"/>
                        </a:lnTo>
                        <a:lnTo>
                          <a:pt x="0" y="158"/>
                        </a:lnTo>
                        <a:lnTo>
                          <a:pt x="0" y="153"/>
                        </a:lnTo>
                        <a:lnTo>
                          <a:pt x="4" y="143"/>
                        </a:lnTo>
                        <a:lnTo>
                          <a:pt x="3" y="134"/>
                        </a:lnTo>
                        <a:lnTo>
                          <a:pt x="5" y="128"/>
                        </a:lnTo>
                        <a:lnTo>
                          <a:pt x="7" y="121"/>
                        </a:lnTo>
                        <a:lnTo>
                          <a:pt x="8" y="117"/>
                        </a:lnTo>
                        <a:lnTo>
                          <a:pt x="10" y="108"/>
                        </a:lnTo>
                        <a:lnTo>
                          <a:pt x="12" y="104"/>
                        </a:lnTo>
                        <a:lnTo>
                          <a:pt x="16" y="94"/>
                        </a:lnTo>
                        <a:lnTo>
                          <a:pt x="17" y="87"/>
                        </a:lnTo>
                        <a:lnTo>
                          <a:pt x="19" y="79"/>
                        </a:lnTo>
                        <a:lnTo>
                          <a:pt x="23" y="72"/>
                        </a:lnTo>
                        <a:lnTo>
                          <a:pt x="26" y="66"/>
                        </a:lnTo>
                        <a:lnTo>
                          <a:pt x="26" y="59"/>
                        </a:lnTo>
                        <a:lnTo>
                          <a:pt x="29" y="54"/>
                        </a:lnTo>
                        <a:lnTo>
                          <a:pt x="33" y="46"/>
                        </a:lnTo>
                        <a:lnTo>
                          <a:pt x="35" y="41"/>
                        </a:lnTo>
                        <a:lnTo>
                          <a:pt x="39" y="35"/>
                        </a:lnTo>
                        <a:lnTo>
                          <a:pt x="41" y="28"/>
                        </a:lnTo>
                        <a:lnTo>
                          <a:pt x="45" y="24"/>
                        </a:lnTo>
                        <a:lnTo>
                          <a:pt x="52" y="20"/>
                        </a:lnTo>
                        <a:lnTo>
                          <a:pt x="57" y="18"/>
                        </a:lnTo>
                        <a:lnTo>
                          <a:pt x="64" y="13"/>
                        </a:lnTo>
                        <a:lnTo>
                          <a:pt x="70" y="9"/>
                        </a:lnTo>
                        <a:lnTo>
                          <a:pt x="76" y="7"/>
                        </a:lnTo>
                        <a:lnTo>
                          <a:pt x="83" y="6"/>
                        </a:lnTo>
                        <a:lnTo>
                          <a:pt x="90" y="5"/>
                        </a:lnTo>
                        <a:lnTo>
                          <a:pt x="98" y="2"/>
                        </a:lnTo>
                        <a:lnTo>
                          <a:pt x="111" y="0"/>
                        </a:lnTo>
                        <a:lnTo>
                          <a:pt x="123" y="0"/>
                        </a:lnTo>
                        <a:lnTo>
                          <a:pt x="131" y="1"/>
                        </a:lnTo>
                        <a:lnTo>
                          <a:pt x="138" y="0"/>
                        </a:lnTo>
                        <a:lnTo>
                          <a:pt x="146" y="2"/>
                        </a:lnTo>
                        <a:lnTo>
                          <a:pt x="157" y="3"/>
                        </a:lnTo>
                        <a:lnTo>
                          <a:pt x="169" y="8"/>
                        </a:lnTo>
                        <a:lnTo>
                          <a:pt x="177" y="11"/>
                        </a:lnTo>
                        <a:lnTo>
                          <a:pt x="183" y="14"/>
                        </a:lnTo>
                        <a:lnTo>
                          <a:pt x="193" y="18"/>
                        </a:lnTo>
                        <a:lnTo>
                          <a:pt x="202" y="24"/>
                        </a:lnTo>
                        <a:lnTo>
                          <a:pt x="207" y="31"/>
                        </a:lnTo>
                        <a:lnTo>
                          <a:pt x="218" y="36"/>
                        </a:lnTo>
                        <a:lnTo>
                          <a:pt x="221" y="41"/>
                        </a:lnTo>
                        <a:lnTo>
                          <a:pt x="228" y="48"/>
                        </a:lnTo>
                        <a:lnTo>
                          <a:pt x="229" y="53"/>
                        </a:lnTo>
                        <a:lnTo>
                          <a:pt x="233" y="59"/>
                        </a:lnTo>
                        <a:lnTo>
                          <a:pt x="237" y="63"/>
                        </a:lnTo>
                        <a:lnTo>
                          <a:pt x="237" y="71"/>
                        </a:lnTo>
                        <a:lnTo>
                          <a:pt x="240" y="76"/>
                        </a:lnTo>
                        <a:lnTo>
                          <a:pt x="242" y="82"/>
                        </a:lnTo>
                        <a:lnTo>
                          <a:pt x="242" y="88"/>
                        </a:lnTo>
                        <a:lnTo>
                          <a:pt x="243" y="95"/>
                        </a:lnTo>
                        <a:lnTo>
                          <a:pt x="246" y="99"/>
                        </a:lnTo>
                        <a:lnTo>
                          <a:pt x="246" y="108"/>
                        </a:lnTo>
                        <a:lnTo>
                          <a:pt x="248" y="118"/>
                        </a:lnTo>
                        <a:lnTo>
                          <a:pt x="248" y="126"/>
                        </a:lnTo>
                        <a:lnTo>
                          <a:pt x="249" y="133"/>
                        </a:lnTo>
                        <a:lnTo>
                          <a:pt x="251" y="140"/>
                        </a:lnTo>
                        <a:lnTo>
                          <a:pt x="251" y="147"/>
                        </a:lnTo>
                        <a:lnTo>
                          <a:pt x="252" y="154"/>
                        </a:lnTo>
                        <a:lnTo>
                          <a:pt x="253" y="159"/>
                        </a:lnTo>
                        <a:lnTo>
                          <a:pt x="254" y="166"/>
                        </a:lnTo>
                        <a:lnTo>
                          <a:pt x="255" y="173"/>
                        </a:lnTo>
                        <a:lnTo>
                          <a:pt x="254" y="180"/>
                        </a:lnTo>
                        <a:lnTo>
                          <a:pt x="251" y="188"/>
                        </a:lnTo>
                        <a:lnTo>
                          <a:pt x="250" y="198"/>
                        </a:lnTo>
                        <a:lnTo>
                          <a:pt x="248" y="208"/>
                        </a:lnTo>
                        <a:lnTo>
                          <a:pt x="246" y="215"/>
                        </a:lnTo>
                        <a:lnTo>
                          <a:pt x="246" y="222"/>
                        </a:lnTo>
                        <a:lnTo>
                          <a:pt x="244" y="232"/>
                        </a:lnTo>
                        <a:lnTo>
                          <a:pt x="242" y="239"/>
                        </a:lnTo>
                        <a:lnTo>
                          <a:pt x="240" y="244"/>
                        </a:lnTo>
                        <a:lnTo>
                          <a:pt x="239" y="254"/>
                        </a:lnTo>
                        <a:lnTo>
                          <a:pt x="235" y="264"/>
                        </a:lnTo>
                        <a:lnTo>
                          <a:pt x="234" y="271"/>
                        </a:lnTo>
                        <a:lnTo>
                          <a:pt x="232" y="279"/>
                        </a:lnTo>
                        <a:lnTo>
                          <a:pt x="228" y="291"/>
                        </a:lnTo>
                        <a:lnTo>
                          <a:pt x="228" y="298"/>
                        </a:lnTo>
                        <a:lnTo>
                          <a:pt x="225" y="307"/>
                        </a:lnTo>
                        <a:lnTo>
                          <a:pt x="221" y="314"/>
                        </a:lnTo>
                        <a:lnTo>
                          <a:pt x="219" y="318"/>
                        </a:lnTo>
                        <a:lnTo>
                          <a:pt x="218" y="326"/>
                        </a:lnTo>
                        <a:lnTo>
                          <a:pt x="216" y="331"/>
                        </a:lnTo>
                        <a:lnTo>
                          <a:pt x="211" y="339"/>
                        </a:lnTo>
                        <a:lnTo>
                          <a:pt x="210" y="343"/>
                        </a:lnTo>
                        <a:lnTo>
                          <a:pt x="204" y="346"/>
                        </a:lnTo>
                        <a:lnTo>
                          <a:pt x="199" y="354"/>
                        </a:lnTo>
                        <a:lnTo>
                          <a:pt x="193" y="357"/>
                        </a:lnTo>
                        <a:lnTo>
                          <a:pt x="187" y="362"/>
                        </a:lnTo>
                        <a:lnTo>
                          <a:pt x="182" y="365"/>
                        </a:lnTo>
                        <a:lnTo>
                          <a:pt x="175" y="366"/>
                        </a:lnTo>
                        <a:lnTo>
                          <a:pt x="167" y="370"/>
                        </a:lnTo>
                        <a:lnTo>
                          <a:pt x="160" y="370"/>
                        </a:lnTo>
                        <a:lnTo>
                          <a:pt x="152" y="371"/>
                        </a:lnTo>
                        <a:lnTo>
                          <a:pt x="144" y="364"/>
                        </a:lnTo>
                        <a:lnTo>
                          <a:pt x="140" y="357"/>
                        </a:lnTo>
                        <a:lnTo>
                          <a:pt x="135" y="351"/>
                        </a:lnTo>
                        <a:lnTo>
                          <a:pt x="131" y="346"/>
                        </a:lnTo>
                        <a:lnTo>
                          <a:pt x="118" y="337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Shape 882"/>
                  <p:cNvSpPr/>
                  <p:nvPr/>
                </p:nvSpPr>
                <p:spPr>
                  <a:xfrm flipH="1">
                    <a:off x="2171" y="2106"/>
                    <a:ext cx="116" cy="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4" h="259" extrusionOk="0">
                        <a:moveTo>
                          <a:pt x="66" y="258"/>
                        </a:moveTo>
                        <a:lnTo>
                          <a:pt x="61" y="249"/>
                        </a:lnTo>
                        <a:lnTo>
                          <a:pt x="57" y="245"/>
                        </a:lnTo>
                        <a:lnTo>
                          <a:pt x="52" y="239"/>
                        </a:lnTo>
                        <a:lnTo>
                          <a:pt x="49" y="235"/>
                        </a:lnTo>
                        <a:lnTo>
                          <a:pt x="46" y="229"/>
                        </a:lnTo>
                        <a:lnTo>
                          <a:pt x="43" y="225"/>
                        </a:lnTo>
                        <a:lnTo>
                          <a:pt x="37" y="216"/>
                        </a:lnTo>
                        <a:lnTo>
                          <a:pt x="33" y="211"/>
                        </a:lnTo>
                        <a:lnTo>
                          <a:pt x="30" y="204"/>
                        </a:lnTo>
                        <a:lnTo>
                          <a:pt x="26" y="198"/>
                        </a:lnTo>
                        <a:lnTo>
                          <a:pt x="24" y="193"/>
                        </a:lnTo>
                        <a:lnTo>
                          <a:pt x="20" y="187"/>
                        </a:lnTo>
                        <a:lnTo>
                          <a:pt x="17" y="183"/>
                        </a:lnTo>
                        <a:lnTo>
                          <a:pt x="14" y="177"/>
                        </a:lnTo>
                        <a:lnTo>
                          <a:pt x="13" y="173"/>
                        </a:lnTo>
                        <a:lnTo>
                          <a:pt x="9" y="166"/>
                        </a:lnTo>
                        <a:lnTo>
                          <a:pt x="9" y="162"/>
                        </a:lnTo>
                        <a:lnTo>
                          <a:pt x="6" y="154"/>
                        </a:lnTo>
                        <a:lnTo>
                          <a:pt x="5" y="147"/>
                        </a:lnTo>
                        <a:lnTo>
                          <a:pt x="2" y="141"/>
                        </a:lnTo>
                        <a:lnTo>
                          <a:pt x="1" y="134"/>
                        </a:lnTo>
                        <a:lnTo>
                          <a:pt x="0" y="129"/>
                        </a:lnTo>
                        <a:lnTo>
                          <a:pt x="0" y="123"/>
                        </a:lnTo>
                        <a:lnTo>
                          <a:pt x="0" y="119"/>
                        </a:lnTo>
                        <a:lnTo>
                          <a:pt x="1" y="112"/>
                        </a:lnTo>
                        <a:lnTo>
                          <a:pt x="0" y="108"/>
                        </a:lnTo>
                        <a:lnTo>
                          <a:pt x="2" y="101"/>
                        </a:lnTo>
                        <a:lnTo>
                          <a:pt x="1" y="97"/>
                        </a:lnTo>
                        <a:lnTo>
                          <a:pt x="3" y="91"/>
                        </a:lnTo>
                        <a:lnTo>
                          <a:pt x="2" y="86"/>
                        </a:lnTo>
                        <a:lnTo>
                          <a:pt x="4" y="79"/>
                        </a:lnTo>
                        <a:lnTo>
                          <a:pt x="7" y="74"/>
                        </a:lnTo>
                        <a:lnTo>
                          <a:pt x="9" y="68"/>
                        </a:lnTo>
                        <a:lnTo>
                          <a:pt x="10" y="64"/>
                        </a:lnTo>
                        <a:lnTo>
                          <a:pt x="11" y="57"/>
                        </a:lnTo>
                        <a:lnTo>
                          <a:pt x="14" y="52"/>
                        </a:lnTo>
                        <a:lnTo>
                          <a:pt x="16" y="46"/>
                        </a:lnTo>
                        <a:lnTo>
                          <a:pt x="18" y="41"/>
                        </a:lnTo>
                        <a:lnTo>
                          <a:pt x="21" y="34"/>
                        </a:lnTo>
                        <a:lnTo>
                          <a:pt x="26" y="29"/>
                        </a:lnTo>
                        <a:lnTo>
                          <a:pt x="30" y="22"/>
                        </a:lnTo>
                        <a:lnTo>
                          <a:pt x="35" y="18"/>
                        </a:lnTo>
                        <a:lnTo>
                          <a:pt x="40" y="15"/>
                        </a:lnTo>
                        <a:lnTo>
                          <a:pt x="46" y="10"/>
                        </a:lnTo>
                        <a:lnTo>
                          <a:pt x="52" y="9"/>
                        </a:lnTo>
                        <a:lnTo>
                          <a:pt x="54" y="5"/>
                        </a:lnTo>
                        <a:lnTo>
                          <a:pt x="61" y="4"/>
                        </a:lnTo>
                        <a:lnTo>
                          <a:pt x="69" y="1"/>
                        </a:lnTo>
                        <a:lnTo>
                          <a:pt x="79" y="0"/>
                        </a:lnTo>
                        <a:lnTo>
                          <a:pt x="86" y="0"/>
                        </a:lnTo>
                        <a:lnTo>
                          <a:pt x="96" y="1"/>
                        </a:lnTo>
                        <a:lnTo>
                          <a:pt x="103" y="0"/>
                        </a:lnTo>
                        <a:lnTo>
                          <a:pt x="114" y="1"/>
                        </a:lnTo>
                        <a:lnTo>
                          <a:pt x="122" y="3"/>
                        </a:lnTo>
                        <a:lnTo>
                          <a:pt x="130" y="7"/>
                        </a:lnTo>
                        <a:lnTo>
                          <a:pt x="138" y="9"/>
                        </a:lnTo>
                        <a:lnTo>
                          <a:pt x="146" y="12"/>
                        </a:lnTo>
                        <a:lnTo>
                          <a:pt x="154" y="15"/>
                        </a:lnTo>
                        <a:lnTo>
                          <a:pt x="162" y="19"/>
                        </a:lnTo>
                        <a:lnTo>
                          <a:pt x="166" y="26"/>
                        </a:lnTo>
                        <a:lnTo>
                          <a:pt x="171" y="32"/>
                        </a:lnTo>
                        <a:lnTo>
                          <a:pt x="177" y="37"/>
                        </a:lnTo>
                        <a:lnTo>
                          <a:pt x="180" y="42"/>
                        </a:lnTo>
                        <a:lnTo>
                          <a:pt x="186" y="47"/>
                        </a:lnTo>
                        <a:lnTo>
                          <a:pt x="189" y="52"/>
                        </a:lnTo>
                        <a:lnTo>
                          <a:pt x="192" y="57"/>
                        </a:lnTo>
                        <a:lnTo>
                          <a:pt x="198" y="62"/>
                        </a:lnTo>
                        <a:lnTo>
                          <a:pt x="199" y="68"/>
                        </a:lnTo>
                        <a:lnTo>
                          <a:pt x="202" y="73"/>
                        </a:lnTo>
                        <a:lnTo>
                          <a:pt x="205" y="79"/>
                        </a:lnTo>
                        <a:lnTo>
                          <a:pt x="208" y="83"/>
                        </a:lnTo>
                        <a:lnTo>
                          <a:pt x="212" y="92"/>
                        </a:lnTo>
                        <a:lnTo>
                          <a:pt x="215" y="97"/>
                        </a:lnTo>
                        <a:lnTo>
                          <a:pt x="215" y="104"/>
                        </a:lnTo>
                        <a:lnTo>
                          <a:pt x="219" y="110"/>
                        </a:lnTo>
                        <a:lnTo>
                          <a:pt x="220" y="115"/>
                        </a:lnTo>
                        <a:lnTo>
                          <a:pt x="223" y="120"/>
                        </a:lnTo>
                        <a:lnTo>
                          <a:pt x="223" y="125"/>
                        </a:lnTo>
                        <a:lnTo>
                          <a:pt x="224" y="131"/>
                        </a:lnTo>
                        <a:lnTo>
                          <a:pt x="227" y="136"/>
                        </a:lnTo>
                        <a:lnTo>
                          <a:pt x="228" y="142"/>
                        </a:lnTo>
                        <a:lnTo>
                          <a:pt x="228" y="147"/>
                        </a:lnTo>
                        <a:lnTo>
                          <a:pt x="229" y="153"/>
                        </a:lnTo>
                        <a:lnTo>
                          <a:pt x="233" y="156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02" name="Shape 883"/>
                  <p:cNvGrpSpPr/>
                  <p:nvPr/>
                </p:nvGrpSpPr>
                <p:grpSpPr>
                  <a:xfrm flipH="1">
                    <a:off x="1954" y="2039"/>
                    <a:ext cx="126" cy="166"/>
                    <a:chOff x="4293" y="746"/>
                    <a:chExt cx="254" cy="373"/>
                  </a:xfrm>
                </p:grpSpPr>
                <p:sp>
                  <p:nvSpPr>
                    <p:cNvPr id="691" name="Shape 884"/>
                    <p:cNvSpPr/>
                    <p:nvPr/>
                  </p:nvSpPr>
                  <p:spPr>
                    <a:xfrm>
                      <a:off x="4293" y="746"/>
                      <a:ext cx="254" cy="3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" h="374" extrusionOk="0">
                          <a:moveTo>
                            <a:pt x="155" y="336"/>
                          </a:moveTo>
                          <a:lnTo>
                            <a:pt x="165" y="329"/>
                          </a:lnTo>
                          <a:lnTo>
                            <a:pt x="171" y="325"/>
                          </a:lnTo>
                          <a:lnTo>
                            <a:pt x="172" y="318"/>
                          </a:lnTo>
                          <a:lnTo>
                            <a:pt x="175" y="309"/>
                          </a:lnTo>
                          <a:lnTo>
                            <a:pt x="180" y="303"/>
                          </a:lnTo>
                          <a:lnTo>
                            <a:pt x="183" y="295"/>
                          </a:lnTo>
                          <a:lnTo>
                            <a:pt x="190" y="286"/>
                          </a:lnTo>
                          <a:lnTo>
                            <a:pt x="195" y="276"/>
                          </a:lnTo>
                          <a:lnTo>
                            <a:pt x="203" y="267"/>
                          </a:lnTo>
                          <a:lnTo>
                            <a:pt x="208" y="262"/>
                          </a:lnTo>
                          <a:lnTo>
                            <a:pt x="213" y="254"/>
                          </a:lnTo>
                          <a:lnTo>
                            <a:pt x="216" y="250"/>
                          </a:lnTo>
                          <a:lnTo>
                            <a:pt x="220" y="243"/>
                          </a:lnTo>
                          <a:lnTo>
                            <a:pt x="223" y="238"/>
                          </a:lnTo>
                          <a:lnTo>
                            <a:pt x="231" y="231"/>
                          </a:lnTo>
                          <a:lnTo>
                            <a:pt x="235" y="223"/>
                          </a:lnTo>
                          <a:lnTo>
                            <a:pt x="238" y="217"/>
                          </a:lnTo>
                          <a:lnTo>
                            <a:pt x="244" y="209"/>
                          </a:lnTo>
                          <a:lnTo>
                            <a:pt x="248" y="202"/>
                          </a:lnTo>
                          <a:lnTo>
                            <a:pt x="251" y="194"/>
                          </a:lnTo>
                          <a:lnTo>
                            <a:pt x="254" y="190"/>
                          </a:lnTo>
                          <a:lnTo>
                            <a:pt x="254" y="182"/>
                          </a:lnTo>
                          <a:lnTo>
                            <a:pt x="254" y="178"/>
                          </a:lnTo>
                          <a:lnTo>
                            <a:pt x="253" y="171"/>
                          </a:lnTo>
                          <a:lnTo>
                            <a:pt x="254" y="165"/>
                          </a:lnTo>
                          <a:lnTo>
                            <a:pt x="254" y="158"/>
                          </a:lnTo>
                          <a:lnTo>
                            <a:pt x="254" y="154"/>
                          </a:lnTo>
                          <a:lnTo>
                            <a:pt x="251" y="146"/>
                          </a:lnTo>
                          <a:lnTo>
                            <a:pt x="251" y="141"/>
                          </a:lnTo>
                          <a:lnTo>
                            <a:pt x="245" y="132"/>
                          </a:lnTo>
                          <a:lnTo>
                            <a:pt x="245" y="122"/>
                          </a:lnTo>
                          <a:lnTo>
                            <a:pt x="243" y="118"/>
                          </a:lnTo>
                          <a:lnTo>
                            <a:pt x="240" y="110"/>
                          </a:lnTo>
                          <a:lnTo>
                            <a:pt x="238" y="105"/>
                          </a:lnTo>
                          <a:lnTo>
                            <a:pt x="235" y="99"/>
                          </a:lnTo>
                          <a:lnTo>
                            <a:pt x="234" y="93"/>
                          </a:lnTo>
                          <a:lnTo>
                            <a:pt x="227" y="84"/>
                          </a:lnTo>
                          <a:lnTo>
                            <a:pt x="226" y="76"/>
                          </a:lnTo>
                          <a:lnTo>
                            <a:pt x="223" y="69"/>
                          </a:lnTo>
                          <a:lnTo>
                            <a:pt x="218" y="63"/>
                          </a:lnTo>
                          <a:lnTo>
                            <a:pt x="216" y="57"/>
                          </a:lnTo>
                          <a:lnTo>
                            <a:pt x="213" y="50"/>
                          </a:lnTo>
                          <a:lnTo>
                            <a:pt x="210" y="45"/>
                          </a:lnTo>
                          <a:lnTo>
                            <a:pt x="206" y="38"/>
                          </a:lnTo>
                          <a:lnTo>
                            <a:pt x="203" y="34"/>
                          </a:lnTo>
                          <a:lnTo>
                            <a:pt x="199" y="27"/>
                          </a:lnTo>
                          <a:lnTo>
                            <a:pt x="195" y="22"/>
                          </a:lnTo>
                          <a:lnTo>
                            <a:pt x="190" y="17"/>
                          </a:lnTo>
                          <a:lnTo>
                            <a:pt x="183" y="14"/>
                          </a:lnTo>
                          <a:lnTo>
                            <a:pt x="178" y="12"/>
                          </a:lnTo>
                          <a:lnTo>
                            <a:pt x="171" y="7"/>
                          </a:lnTo>
                          <a:lnTo>
                            <a:pt x="165" y="5"/>
                          </a:lnTo>
                          <a:lnTo>
                            <a:pt x="157" y="2"/>
                          </a:lnTo>
                          <a:lnTo>
                            <a:pt x="150" y="3"/>
                          </a:lnTo>
                          <a:lnTo>
                            <a:pt x="143" y="2"/>
                          </a:lnTo>
                          <a:lnTo>
                            <a:pt x="136" y="0"/>
                          </a:lnTo>
                          <a:lnTo>
                            <a:pt x="123" y="0"/>
                          </a:lnTo>
                          <a:lnTo>
                            <a:pt x="110" y="0"/>
                          </a:lnTo>
                          <a:lnTo>
                            <a:pt x="102" y="2"/>
                          </a:lnTo>
                          <a:lnTo>
                            <a:pt x="95" y="2"/>
                          </a:lnTo>
                          <a:lnTo>
                            <a:pt x="88" y="5"/>
                          </a:lnTo>
                          <a:lnTo>
                            <a:pt x="78" y="7"/>
                          </a:lnTo>
                          <a:lnTo>
                            <a:pt x="64" y="12"/>
                          </a:lnTo>
                          <a:lnTo>
                            <a:pt x="57" y="17"/>
                          </a:lnTo>
                          <a:lnTo>
                            <a:pt x="52" y="19"/>
                          </a:lnTo>
                          <a:lnTo>
                            <a:pt x="42" y="24"/>
                          </a:lnTo>
                          <a:lnTo>
                            <a:pt x="35" y="31"/>
                          </a:lnTo>
                          <a:lnTo>
                            <a:pt x="30" y="38"/>
                          </a:lnTo>
                          <a:lnTo>
                            <a:pt x="19" y="45"/>
                          </a:lnTo>
                          <a:lnTo>
                            <a:pt x="18" y="50"/>
                          </a:lnTo>
                          <a:lnTo>
                            <a:pt x="11" y="58"/>
                          </a:lnTo>
                          <a:lnTo>
                            <a:pt x="9" y="63"/>
                          </a:lnTo>
                          <a:lnTo>
                            <a:pt x="7" y="70"/>
                          </a:lnTo>
                          <a:lnTo>
                            <a:pt x="4" y="74"/>
                          </a:lnTo>
                          <a:lnTo>
                            <a:pt x="4" y="81"/>
                          </a:lnTo>
                          <a:lnTo>
                            <a:pt x="2" y="87"/>
                          </a:lnTo>
                          <a:lnTo>
                            <a:pt x="2" y="93"/>
                          </a:lnTo>
                          <a:lnTo>
                            <a:pt x="2" y="99"/>
                          </a:lnTo>
                          <a:lnTo>
                            <a:pt x="2" y="106"/>
                          </a:lnTo>
                          <a:lnTo>
                            <a:pt x="0" y="110"/>
                          </a:lnTo>
                          <a:lnTo>
                            <a:pt x="0" y="120"/>
                          </a:lnTo>
                          <a:lnTo>
                            <a:pt x="0" y="129"/>
                          </a:lnTo>
                          <a:lnTo>
                            <a:pt x="0" y="136"/>
                          </a:lnTo>
                          <a:lnTo>
                            <a:pt x="0" y="145"/>
                          </a:lnTo>
                          <a:lnTo>
                            <a:pt x="0" y="151"/>
                          </a:lnTo>
                          <a:lnTo>
                            <a:pt x="0" y="158"/>
                          </a:lnTo>
                          <a:lnTo>
                            <a:pt x="0" y="165"/>
                          </a:lnTo>
                          <a:lnTo>
                            <a:pt x="0" y="171"/>
                          </a:lnTo>
                          <a:lnTo>
                            <a:pt x="0" y="178"/>
                          </a:lnTo>
                          <a:lnTo>
                            <a:pt x="0" y="185"/>
                          </a:lnTo>
                          <a:lnTo>
                            <a:pt x="2" y="191"/>
                          </a:lnTo>
                          <a:lnTo>
                            <a:pt x="4" y="200"/>
                          </a:lnTo>
                          <a:lnTo>
                            <a:pt x="7" y="209"/>
                          </a:lnTo>
                          <a:lnTo>
                            <a:pt x="9" y="218"/>
                          </a:lnTo>
                          <a:lnTo>
                            <a:pt x="12" y="226"/>
                          </a:lnTo>
                          <a:lnTo>
                            <a:pt x="15" y="233"/>
                          </a:lnTo>
                          <a:lnTo>
                            <a:pt x="17" y="243"/>
                          </a:lnTo>
                          <a:lnTo>
                            <a:pt x="19" y="250"/>
                          </a:lnTo>
                          <a:lnTo>
                            <a:pt x="22" y="254"/>
                          </a:lnTo>
                          <a:lnTo>
                            <a:pt x="25" y="264"/>
                          </a:lnTo>
                          <a:lnTo>
                            <a:pt x="30" y="273"/>
                          </a:lnTo>
                          <a:lnTo>
                            <a:pt x="33" y="282"/>
                          </a:lnTo>
                          <a:lnTo>
                            <a:pt x="35" y="288"/>
                          </a:lnTo>
                          <a:lnTo>
                            <a:pt x="39" y="300"/>
                          </a:lnTo>
                          <a:lnTo>
                            <a:pt x="42" y="307"/>
                          </a:lnTo>
                          <a:lnTo>
                            <a:pt x="45" y="315"/>
                          </a:lnTo>
                          <a:lnTo>
                            <a:pt x="49" y="322"/>
                          </a:lnTo>
                          <a:lnTo>
                            <a:pt x="52" y="327"/>
                          </a:lnTo>
                          <a:lnTo>
                            <a:pt x="54" y="334"/>
                          </a:lnTo>
                          <a:lnTo>
                            <a:pt x="58" y="339"/>
                          </a:lnTo>
                          <a:lnTo>
                            <a:pt x="63" y="345"/>
                          </a:lnTo>
                          <a:lnTo>
                            <a:pt x="64" y="351"/>
                          </a:lnTo>
                          <a:lnTo>
                            <a:pt x="70" y="353"/>
                          </a:lnTo>
                          <a:lnTo>
                            <a:pt x="78" y="360"/>
                          </a:lnTo>
                          <a:lnTo>
                            <a:pt x="82" y="363"/>
                          </a:lnTo>
                          <a:lnTo>
                            <a:pt x="90" y="367"/>
                          </a:lnTo>
                          <a:lnTo>
                            <a:pt x="95" y="370"/>
                          </a:lnTo>
                          <a:lnTo>
                            <a:pt x="102" y="370"/>
                          </a:lnTo>
                          <a:lnTo>
                            <a:pt x="109" y="373"/>
                          </a:lnTo>
                          <a:lnTo>
                            <a:pt x="118" y="373"/>
                          </a:lnTo>
                          <a:lnTo>
                            <a:pt x="126" y="373"/>
                          </a:lnTo>
                          <a:lnTo>
                            <a:pt x="133" y="365"/>
                          </a:lnTo>
                          <a:lnTo>
                            <a:pt x="135" y="358"/>
                          </a:lnTo>
                          <a:lnTo>
                            <a:pt x="139" y="350"/>
                          </a:lnTo>
                          <a:lnTo>
                            <a:pt x="143" y="345"/>
                          </a:lnTo>
                          <a:lnTo>
                            <a:pt x="155" y="336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2" name="Shape 885"/>
                    <p:cNvSpPr/>
                    <p:nvPr/>
                  </p:nvSpPr>
                  <p:spPr>
                    <a:xfrm>
                      <a:off x="4302" y="786"/>
                      <a:ext cx="225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6" h="256" extrusionOk="0">
                          <a:moveTo>
                            <a:pt x="174" y="255"/>
                          </a:moveTo>
                          <a:lnTo>
                            <a:pt x="179" y="246"/>
                          </a:lnTo>
                          <a:lnTo>
                            <a:pt x="181" y="242"/>
                          </a:lnTo>
                          <a:lnTo>
                            <a:pt x="186" y="236"/>
                          </a:lnTo>
                          <a:lnTo>
                            <a:pt x="189" y="231"/>
                          </a:lnTo>
                          <a:lnTo>
                            <a:pt x="191" y="225"/>
                          </a:lnTo>
                          <a:lnTo>
                            <a:pt x="194" y="220"/>
                          </a:lnTo>
                          <a:lnTo>
                            <a:pt x="198" y="211"/>
                          </a:lnTo>
                          <a:lnTo>
                            <a:pt x="201" y="205"/>
                          </a:lnTo>
                          <a:lnTo>
                            <a:pt x="204" y="199"/>
                          </a:lnTo>
                          <a:lnTo>
                            <a:pt x="206" y="192"/>
                          </a:lnTo>
                          <a:lnTo>
                            <a:pt x="208" y="187"/>
                          </a:lnTo>
                          <a:lnTo>
                            <a:pt x="211" y="181"/>
                          </a:lnTo>
                          <a:lnTo>
                            <a:pt x="214" y="177"/>
                          </a:lnTo>
                          <a:lnTo>
                            <a:pt x="216" y="170"/>
                          </a:lnTo>
                          <a:lnTo>
                            <a:pt x="216" y="166"/>
                          </a:lnTo>
                          <a:lnTo>
                            <a:pt x="219" y="159"/>
                          </a:lnTo>
                          <a:lnTo>
                            <a:pt x="219" y="154"/>
                          </a:lnTo>
                          <a:lnTo>
                            <a:pt x="221" y="146"/>
                          </a:lnTo>
                          <a:lnTo>
                            <a:pt x="222" y="140"/>
                          </a:lnTo>
                          <a:lnTo>
                            <a:pt x="224" y="133"/>
                          </a:lnTo>
                          <a:lnTo>
                            <a:pt x="224" y="126"/>
                          </a:lnTo>
                          <a:lnTo>
                            <a:pt x="224" y="122"/>
                          </a:lnTo>
                          <a:lnTo>
                            <a:pt x="225" y="115"/>
                          </a:lnTo>
                          <a:lnTo>
                            <a:pt x="225" y="111"/>
                          </a:lnTo>
                          <a:lnTo>
                            <a:pt x="221" y="105"/>
                          </a:lnTo>
                          <a:lnTo>
                            <a:pt x="221" y="100"/>
                          </a:lnTo>
                          <a:lnTo>
                            <a:pt x="219" y="94"/>
                          </a:lnTo>
                          <a:lnTo>
                            <a:pt x="218" y="89"/>
                          </a:lnTo>
                          <a:lnTo>
                            <a:pt x="216" y="83"/>
                          </a:lnTo>
                          <a:lnTo>
                            <a:pt x="216" y="79"/>
                          </a:lnTo>
                          <a:lnTo>
                            <a:pt x="214" y="72"/>
                          </a:lnTo>
                          <a:lnTo>
                            <a:pt x="211" y="68"/>
                          </a:lnTo>
                          <a:lnTo>
                            <a:pt x="208" y="61"/>
                          </a:lnTo>
                          <a:lnTo>
                            <a:pt x="207" y="57"/>
                          </a:lnTo>
                          <a:lnTo>
                            <a:pt x="204" y="51"/>
                          </a:lnTo>
                          <a:lnTo>
                            <a:pt x="201" y="45"/>
                          </a:lnTo>
                          <a:lnTo>
                            <a:pt x="199" y="39"/>
                          </a:lnTo>
                          <a:lnTo>
                            <a:pt x="197" y="35"/>
                          </a:lnTo>
                          <a:lnTo>
                            <a:pt x="191" y="28"/>
                          </a:lnTo>
                          <a:lnTo>
                            <a:pt x="187" y="25"/>
                          </a:lnTo>
                          <a:lnTo>
                            <a:pt x="181" y="17"/>
                          </a:lnTo>
                          <a:lnTo>
                            <a:pt x="177" y="13"/>
                          </a:lnTo>
                          <a:lnTo>
                            <a:pt x="171" y="11"/>
                          </a:lnTo>
                          <a:lnTo>
                            <a:pt x="164" y="7"/>
                          </a:lnTo>
                          <a:lnTo>
                            <a:pt x="159" y="7"/>
                          </a:lnTo>
                          <a:lnTo>
                            <a:pt x="156" y="2"/>
                          </a:lnTo>
                          <a:lnTo>
                            <a:pt x="149" y="2"/>
                          </a:lnTo>
                          <a:lnTo>
                            <a:pt x="142" y="0"/>
                          </a:lnTo>
                          <a:lnTo>
                            <a:pt x="132" y="0"/>
                          </a:lnTo>
                          <a:lnTo>
                            <a:pt x="124" y="0"/>
                          </a:lnTo>
                          <a:lnTo>
                            <a:pt x="114" y="2"/>
                          </a:lnTo>
                          <a:lnTo>
                            <a:pt x="107" y="1"/>
                          </a:lnTo>
                          <a:lnTo>
                            <a:pt x="97" y="4"/>
                          </a:lnTo>
                          <a:lnTo>
                            <a:pt x="90" y="7"/>
                          </a:lnTo>
                          <a:lnTo>
                            <a:pt x="81" y="10"/>
                          </a:lnTo>
                          <a:lnTo>
                            <a:pt x="73" y="13"/>
                          </a:lnTo>
                          <a:lnTo>
                            <a:pt x="67" y="17"/>
                          </a:lnTo>
                          <a:lnTo>
                            <a:pt x="59" y="21"/>
                          </a:lnTo>
                          <a:lnTo>
                            <a:pt x="52" y="26"/>
                          </a:lnTo>
                          <a:lnTo>
                            <a:pt x="49" y="32"/>
                          </a:lnTo>
                          <a:lnTo>
                            <a:pt x="44" y="40"/>
                          </a:lnTo>
                          <a:lnTo>
                            <a:pt x="39" y="46"/>
                          </a:lnTo>
                          <a:lnTo>
                            <a:pt x="36" y="51"/>
                          </a:lnTo>
                          <a:lnTo>
                            <a:pt x="32" y="57"/>
                          </a:lnTo>
                          <a:lnTo>
                            <a:pt x="28" y="61"/>
                          </a:lnTo>
                          <a:lnTo>
                            <a:pt x="27" y="68"/>
                          </a:lnTo>
                          <a:lnTo>
                            <a:pt x="21" y="72"/>
                          </a:lnTo>
                          <a:lnTo>
                            <a:pt x="22" y="79"/>
                          </a:lnTo>
                          <a:lnTo>
                            <a:pt x="18" y="83"/>
                          </a:lnTo>
                          <a:lnTo>
                            <a:pt x="17" y="89"/>
                          </a:lnTo>
                          <a:lnTo>
                            <a:pt x="14" y="94"/>
                          </a:lnTo>
                          <a:lnTo>
                            <a:pt x="11" y="102"/>
                          </a:lnTo>
                          <a:lnTo>
                            <a:pt x="9" y="109"/>
                          </a:lnTo>
                          <a:lnTo>
                            <a:pt x="9" y="115"/>
                          </a:lnTo>
                          <a:lnTo>
                            <a:pt x="7" y="122"/>
                          </a:lnTo>
                          <a:lnTo>
                            <a:pt x="7" y="126"/>
                          </a:lnTo>
                          <a:lnTo>
                            <a:pt x="4" y="132"/>
                          </a:lnTo>
                          <a:lnTo>
                            <a:pt x="4" y="137"/>
                          </a:lnTo>
                          <a:lnTo>
                            <a:pt x="4" y="143"/>
                          </a:lnTo>
                          <a:lnTo>
                            <a:pt x="1" y="148"/>
                          </a:lnTo>
                          <a:lnTo>
                            <a:pt x="2" y="155"/>
                          </a:lnTo>
                          <a:lnTo>
                            <a:pt x="1" y="159"/>
                          </a:lnTo>
                          <a:lnTo>
                            <a:pt x="2" y="166"/>
                          </a:lnTo>
                          <a:lnTo>
                            <a:pt x="0" y="168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3" name="Shape 886"/>
                    <p:cNvSpPr/>
                    <p:nvPr/>
                  </p:nvSpPr>
                  <p:spPr>
                    <a:xfrm rot="719999" flipH="1">
                      <a:off x="4378" y="939"/>
                      <a:ext cx="88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3" name="Shape 887"/>
                  <p:cNvSpPr/>
                  <p:nvPr/>
                </p:nvSpPr>
                <p:spPr>
                  <a:xfrm rot="1079999" flipH="1">
                    <a:off x="2207" y="2173"/>
                    <a:ext cx="44" cy="77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04" name="Shape 888"/>
                  <p:cNvGrpSpPr/>
                  <p:nvPr/>
                </p:nvGrpSpPr>
                <p:grpSpPr>
                  <a:xfrm flipH="1">
                    <a:off x="1910" y="2148"/>
                    <a:ext cx="129" cy="164"/>
                    <a:chOff x="4361" y="993"/>
                    <a:chExt cx="257" cy="366"/>
                  </a:xfrm>
                </p:grpSpPr>
                <p:sp>
                  <p:nvSpPr>
                    <p:cNvPr id="688" name="Shape 889"/>
                    <p:cNvSpPr/>
                    <p:nvPr/>
                  </p:nvSpPr>
                  <p:spPr>
                    <a:xfrm>
                      <a:off x="4363" y="993"/>
                      <a:ext cx="255" cy="36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67" extrusionOk="0">
                          <a:moveTo>
                            <a:pt x="108" y="337"/>
                          </a:moveTo>
                          <a:lnTo>
                            <a:pt x="120" y="331"/>
                          </a:lnTo>
                          <a:lnTo>
                            <a:pt x="126" y="329"/>
                          </a:lnTo>
                          <a:lnTo>
                            <a:pt x="131" y="321"/>
                          </a:lnTo>
                          <a:lnTo>
                            <a:pt x="135" y="315"/>
                          </a:lnTo>
                          <a:lnTo>
                            <a:pt x="141" y="310"/>
                          </a:lnTo>
                          <a:lnTo>
                            <a:pt x="147" y="303"/>
                          </a:lnTo>
                          <a:lnTo>
                            <a:pt x="156" y="295"/>
                          </a:lnTo>
                          <a:lnTo>
                            <a:pt x="164" y="286"/>
                          </a:lnTo>
                          <a:lnTo>
                            <a:pt x="173" y="279"/>
                          </a:lnTo>
                          <a:lnTo>
                            <a:pt x="180" y="275"/>
                          </a:lnTo>
                          <a:lnTo>
                            <a:pt x="187" y="269"/>
                          </a:lnTo>
                          <a:lnTo>
                            <a:pt x="190" y="266"/>
                          </a:lnTo>
                          <a:lnTo>
                            <a:pt x="197" y="259"/>
                          </a:lnTo>
                          <a:lnTo>
                            <a:pt x="201" y="255"/>
                          </a:lnTo>
                          <a:lnTo>
                            <a:pt x="211" y="250"/>
                          </a:lnTo>
                          <a:lnTo>
                            <a:pt x="217" y="244"/>
                          </a:lnTo>
                          <a:lnTo>
                            <a:pt x="221" y="238"/>
                          </a:lnTo>
                          <a:lnTo>
                            <a:pt x="228" y="232"/>
                          </a:lnTo>
                          <a:lnTo>
                            <a:pt x="235" y="225"/>
                          </a:lnTo>
                          <a:lnTo>
                            <a:pt x="239" y="219"/>
                          </a:lnTo>
                          <a:lnTo>
                            <a:pt x="244" y="214"/>
                          </a:lnTo>
                          <a:lnTo>
                            <a:pt x="246" y="208"/>
                          </a:lnTo>
                          <a:lnTo>
                            <a:pt x="246" y="203"/>
                          </a:lnTo>
                          <a:lnTo>
                            <a:pt x="248" y="196"/>
                          </a:lnTo>
                          <a:lnTo>
                            <a:pt x="250" y="191"/>
                          </a:lnTo>
                          <a:lnTo>
                            <a:pt x="252" y="185"/>
                          </a:lnTo>
                          <a:lnTo>
                            <a:pt x="254" y="179"/>
                          </a:lnTo>
                          <a:lnTo>
                            <a:pt x="253" y="172"/>
                          </a:lnTo>
                          <a:lnTo>
                            <a:pt x="255" y="167"/>
                          </a:lnTo>
                          <a:lnTo>
                            <a:pt x="252" y="157"/>
                          </a:lnTo>
                          <a:lnTo>
                            <a:pt x="255" y="148"/>
                          </a:lnTo>
                          <a:lnTo>
                            <a:pt x="254" y="142"/>
                          </a:lnTo>
                          <a:lnTo>
                            <a:pt x="253" y="135"/>
                          </a:lnTo>
                          <a:lnTo>
                            <a:pt x="252" y="130"/>
                          </a:lnTo>
                          <a:lnTo>
                            <a:pt x="251" y="123"/>
                          </a:lnTo>
                          <a:lnTo>
                            <a:pt x="251" y="117"/>
                          </a:lnTo>
                          <a:lnTo>
                            <a:pt x="248" y="107"/>
                          </a:lnTo>
                          <a:lnTo>
                            <a:pt x="248" y="99"/>
                          </a:lnTo>
                          <a:lnTo>
                            <a:pt x="247" y="91"/>
                          </a:lnTo>
                          <a:lnTo>
                            <a:pt x="245" y="84"/>
                          </a:lnTo>
                          <a:lnTo>
                            <a:pt x="244" y="78"/>
                          </a:lnTo>
                          <a:lnTo>
                            <a:pt x="243" y="71"/>
                          </a:lnTo>
                          <a:lnTo>
                            <a:pt x="242" y="65"/>
                          </a:lnTo>
                          <a:lnTo>
                            <a:pt x="239" y="58"/>
                          </a:lnTo>
                          <a:lnTo>
                            <a:pt x="237" y="53"/>
                          </a:lnTo>
                          <a:lnTo>
                            <a:pt x="235" y="44"/>
                          </a:lnTo>
                          <a:lnTo>
                            <a:pt x="234" y="39"/>
                          </a:lnTo>
                          <a:lnTo>
                            <a:pt x="230" y="34"/>
                          </a:lnTo>
                          <a:lnTo>
                            <a:pt x="224" y="29"/>
                          </a:lnTo>
                          <a:lnTo>
                            <a:pt x="219" y="26"/>
                          </a:lnTo>
                          <a:lnTo>
                            <a:pt x="213" y="20"/>
                          </a:lnTo>
                          <a:lnTo>
                            <a:pt x="209" y="17"/>
                          </a:lnTo>
                          <a:lnTo>
                            <a:pt x="202" y="12"/>
                          </a:lnTo>
                          <a:lnTo>
                            <a:pt x="195" y="11"/>
                          </a:lnTo>
                          <a:lnTo>
                            <a:pt x="188" y="9"/>
                          </a:lnTo>
                          <a:lnTo>
                            <a:pt x="182" y="6"/>
                          </a:lnTo>
                          <a:lnTo>
                            <a:pt x="169" y="3"/>
                          </a:lnTo>
                          <a:lnTo>
                            <a:pt x="158" y="0"/>
                          </a:lnTo>
                          <a:lnTo>
                            <a:pt x="149" y="1"/>
                          </a:lnTo>
                          <a:lnTo>
                            <a:pt x="142" y="0"/>
                          </a:lnTo>
                          <a:lnTo>
                            <a:pt x="134" y="0"/>
                          </a:lnTo>
                          <a:lnTo>
                            <a:pt x="123" y="0"/>
                          </a:lnTo>
                          <a:lnTo>
                            <a:pt x="110" y="2"/>
                          </a:lnTo>
                          <a:lnTo>
                            <a:pt x="102" y="5"/>
                          </a:lnTo>
                          <a:lnTo>
                            <a:pt x="96" y="7"/>
                          </a:lnTo>
                          <a:lnTo>
                            <a:pt x="85" y="9"/>
                          </a:lnTo>
                          <a:lnTo>
                            <a:pt x="76" y="15"/>
                          </a:lnTo>
                          <a:lnTo>
                            <a:pt x="70" y="20"/>
                          </a:lnTo>
                          <a:lnTo>
                            <a:pt x="57" y="25"/>
                          </a:lnTo>
                          <a:lnTo>
                            <a:pt x="53" y="29"/>
                          </a:lnTo>
                          <a:lnTo>
                            <a:pt x="46" y="35"/>
                          </a:lnTo>
                          <a:lnTo>
                            <a:pt x="43" y="39"/>
                          </a:lnTo>
                          <a:lnTo>
                            <a:pt x="38" y="46"/>
                          </a:lnTo>
                          <a:lnTo>
                            <a:pt x="35" y="50"/>
                          </a:lnTo>
                          <a:lnTo>
                            <a:pt x="33" y="57"/>
                          </a:lnTo>
                          <a:lnTo>
                            <a:pt x="29" y="62"/>
                          </a:lnTo>
                          <a:lnTo>
                            <a:pt x="26" y="69"/>
                          </a:lnTo>
                          <a:lnTo>
                            <a:pt x="26" y="73"/>
                          </a:lnTo>
                          <a:lnTo>
                            <a:pt x="24" y="80"/>
                          </a:lnTo>
                          <a:lnTo>
                            <a:pt x="19" y="84"/>
                          </a:lnTo>
                          <a:lnTo>
                            <a:pt x="17" y="94"/>
                          </a:lnTo>
                          <a:lnTo>
                            <a:pt x="15" y="103"/>
                          </a:lnTo>
                          <a:lnTo>
                            <a:pt x="12" y="109"/>
                          </a:lnTo>
                          <a:lnTo>
                            <a:pt x="10" y="117"/>
                          </a:lnTo>
                          <a:lnTo>
                            <a:pt x="8" y="124"/>
                          </a:lnTo>
                          <a:lnTo>
                            <a:pt x="7" y="131"/>
                          </a:lnTo>
                          <a:lnTo>
                            <a:pt x="5" y="137"/>
                          </a:lnTo>
                          <a:lnTo>
                            <a:pt x="3" y="142"/>
                          </a:lnTo>
                          <a:lnTo>
                            <a:pt x="1" y="150"/>
                          </a:lnTo>
                          <a:lnTo>
                            <a:pt x="0" y="156"/>
                          </a:lnTo>
                          <a:lnTo>
                            <a:pt x="0" y="164"/>
                          </a:lnTo>
                          <a:lnTo>
                            <a:pt x="0" y="172"/>
                          </a:lnTo>
                          <a:lnTo>
                            <a:pt x="0" y="181"/>
                          </a:lnTo>
                          <a:lnTo>
                            <a:pt x="0" y="191"/>
                          </a:lnTo>
                          <a:lnTo>
                            <a:pt x="0" y="198"/>
                          </a:lnTo>
                          <a:lnTo>
                            <a:pt x="0" y="206"/>
                          </a:lnTo>
                          <a:lnTo>
                            <a:pt x="0" y="216"/>
                          </a:lnTo>
                          <a:lnTo>
                            <a:pt x="0" y="223"/>
                          </a:lnTo>
                          <a:lnTo>
                            <a:pt x="2" y="229"/>
                          </a:lnTo>
                          <a:lnTo>
                            <a:pt x="1" y="239"/>
                          </a:lnTo>
                          <a:lnTo>
                            <a:pt x="4" y="249"/>
                          </a:lnTo>
                          <a:lnTo>
                            <a:pt x="5" y="257"/>
                          </a:lnTo>
                          <a:lnTo>
                            <a:pt x="5" y="264"/>
                          </a:lnTo>
                          <a:lnTo>
                            <a:pt x="6" y="276"/>
                          </a:lnTo>
                          <a:lnTo>
                            <a:pt x="7" y="285"/>
                          </a:lnTo>
                          <a:lnTo>
                            <a:pt x="8" y="293"/>
                          </a:lnTo>
                          <a:lnTo>
                            <a:pt x="10" y="300"/>
                          </a:lnTo>
                          <a:lnTo>
                            <a:pt x="11" y="305"/>
                          </a:lnTo>
                          <a:lnTo>
                            <a:pt x="12" y="312"/>
                          </a:lnTo>
                          <a:lnTo>
                            <a:pt x="13" y="319"/>
                          </a:lnTo>
                          <a:lnTo>
                            <a:pt x="16" y="326"/>
                          </a:lnTo>
                          <a:lnTo>
                            <a:pt x="17" y="331"/>
                          </a:lnTo>
                          <a:lnTo>
                            <a:pt x="21" y="335"/>
                          </a:lnTo>
                          <a:lnTo>
                            <a:pt x="26" y="343"/>
                          </a:lnTo>
                          <a:lnTo>
                            <a:pt x="31" y="347"/>
                          </a:lnTo>
                          <a:lnTo>
                            <a:pt x="36" y="353"/>
                          </a:lnTo>
                          <a:lnTo>
                            <a:pt x="41" y="357"/>
                          </a:lnTo>
                          <a:lnTo>
                            <a:pt x="48" y="358"/>
                          </a:lnTo>
                          <a:lnTo>
                            <a:pt x="54" y="362"/>
                          </a:lnTo>
                          <a:lnTo>
                            <a:pt x="62" y="364"/>
                          </a:lnTo>
                          <a:lnTo>
                            <a:pt x="70" y="366"/>
                          </a:lnTo>
                          <a:lnTo>
                            <a:pt x="79" y="359"/>
                          </a:lnTo>
                          <a:lnTo>
                            <a:pt x="83" y="353"/>
                          </a:lnTo>
                          <a:lnTo>
                            <a:pt x="89" y="347"/>
                          </a:lnTo>
                          <a:lnTo>
                            <a:pt x="93" y="343"/>
                          </a:lnTo>
                          <a:lnTo>
                            <a:pt x="10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9" name="Shape 890"/>
                    <p:cNvSpPr/>
                    <p:nvPr/>
                  </p:nvSpPr>
                  <p:spPr>
                    <a:xfrm>
                      <a:off x="4361" y="1035"/>
                      <a:ext cx="236" cy="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" h="261" extrusionOk="0">
                          <a:moveTo>
                            <a:pt x="145" y="260"/>
                          </a:moveTo>
                          <a:lnTo>
                            <a:pt x="153" y="252"/>
                          </a:lnTo>
                          <a:lnTo>
                            <a:pt x="156" y="249"/>
                          </a:lnTo>
                          <a:lnTo>
                            <a:pt x="163" y="243"/>
                          </a:lnTo>
                          <a:lnTo>
                            <a:pt x="166" y="240"/>
                          </a:lnTo>
                          <a:lnTo>
                            <a:pt x="170" y="234"/>
                          </a:lnTo>
                          <a:lnTo>
                            <a:pt x="174" y="231"/>
                          </a:lnTo>
                          <a:lnTo>
                            <a:pt x="181" y="223"/>
                          </a:lnTo>
                          <a:lnTo>
                            <a:pt x="186" y="217"/>
                          </a:lnTo>
                          <a:lnTo>
                            <a:pt x="190" y="211"/>
                          </a:lnTo>
                          <a:lnTo>
                            <a:pt x="194" y="206"/>
                          </a:lnTo>
                          <a:lnTo>
                            <a:pt x="198" y="202"/>
                          </a:lnTo>
                          <a:lnTo>
                            <a:pt x="202" y="196"/>
                          </a:lnTo>
                          <a:lnTo>
                            <a:pt x="206" y="192"/>
                          </a:lnTo>
                          <a:lnTo>
                            <a:pt x="209" y="187"/>
                          </a:lnTo>
                          <a:lnTo>
                            <a:pt x="211" y="182"/>
                          </a:lnTo>
                          <a:lnTo>
                            <a:pt x="216" y="177"/>
                          </a:lnTo>
                          <a:lnTo>
                            <a:pt x="217" y="172"/>
                          </a:lnTo>
                          <a:lnTo>
                            <a:pt x="221" y="164"/>
                          </a:lnTo>
                          <a:lnTo>
                            <a:pt x="224" y="158"/>
                          </a:lnTo>
                          <a:lnTo>
                            <a:pt x="227" y="152"/>
                          </a:lnTo>
                          <a:lnTo>
                            <a:pt x="229" y="146"/>
                          </a:lnTo>
                          <a:lnTo>
                            <a:pt x="231" y="142"/>
                          </a:lnTo>
                          <a:lnTo>
                            <a:pt x="233" y="135"/>
                          </a:lnTo>
                          <a:lnTo>
                            <a:pt x="234" y="131"/>
                          </a:lnTo>
                          <a:lnTo>
                            <a:pt x="233" y="125"/>
                          </a:lnTo>
                          <a:lnTo>
                            <a:pt x="234" y="120"/>
                          </a:lnTo>
                          <a:lnTo>
                            <a:pt x="234" y="113"/>
                          </a:lnTo>
                          <a:lnTo>
                            <a:pt x="235" y="108"/>
                          </a:lnTo>
                          <a:lnTo>
                            <a:pt x="234" y="101"/>
                          </a:lnTo>
                          <a:lnTo>
                            <a:pt x="236" y="98"/>
                          </a:lnTo>
                          <a:lnTo>
                            <a:pt x="235" y="90"/>
                          </a:lnTo>
                          <a:lnTo>
                            <a:pt x="233" y="86"/>
                          </a:lnTo>
                          <a:lnTo>
                            <a:pt x="233" y="80"/>
                          </a:lnTo>
                          <a:lnTo>
                            <a:pt x="232" y="74"/>
                          </a:lnTo>
                          <a:lnTo>
                            <a:pt x="231" y="68"/>
                          </a:lnTo>
                          <a:lnTo>
                            <a:pt x="230" y="62"/>
                          </a:lnTo>
                          <a:lnTo>
                            <a:pt x="229" y="55"/>
                          </a:lnTo>
                          <a:lnTo>
                            <a:pt x="228" y="51"/>
                          </a:lnTo>
                          <a:lnTo>
                            <a:pt x="225" y="44"/>
                          </a:lnTo>
                          <a:lnTo>
                            <a:pt x="221" y="38"/>
                          </a:lnTo>
                          <a:lnTo>
                            <a:pt x="218" y="31"/>
                          </a:lnTo>
                          <a:lnTo>
                            <a:pt x="215" y="26"/>
                          </a:lnTo>
                          <a:lnTo>
                            <a:pt x="210" y="23"/>
                          </a:lnTo>
                          <a:lnTo>
                            <a:pt x="205" y="17"/>
                          </a:lnTo>
                          <a:lnTo>
                            <a:pt x="199" y="16"/>
                          </a:lnTo>
                          <a:lnTo>
                            <a:pt x="198" y="10"/>
                          </a:lnTo>
                          <a:lnTo>
                            <a:pt x="191" y="9"/>
                          </a:lnTo>
                          <a:lnTo>
                            <a:pt x="184" y="6"/>
                          </a:lnTo>
                          <a:lnTo>
                            <a:pt x="175" y="3"/>
                          </a:lnTo>
                          <a:lnTo>
                            <a:pt x="167" y="1"/>
                          </a:lnTo>
                          <a:lnTo>
                            <a:pt x="157" y="1"/>
                          </a:lnTo>
                          <a:lnTo>
                            <a:pt x="150" y="0"/>
                          </a:lnTo>
                          <a:lnTo>
                            <a:pt x="140" y="0"/>
                          </a:lnTo>
                          <a:lnTo>
                            <a:pt x="132" y="1"/>
                          </a:lnTo>
                          <a:lnTo>
                            <a:pt x="123" y="3"/>
                          </a:lnTo>
                          <a:lnTo>
                            <a:pt x="115" y="4"/>
                          </a:lnTo>
                          <a:lnTo>
                            <a:pt x="107" y="7"/>
                          </a:lnTo>
                          <a:lnTo>
                            <a:pt x="98" y="9"/>
                          </a:lnTo>
                          <a:lnTo>
                            <a:pt x="90" y="12"/>
                          </a:lnTo>
                          <a:lnTo>
                            <a:pt x="86" y="17"/>
                          </a:lnTo>
                          <a:lnTo>
                            <a:pt x="79" y="23"/>
                          </a:lnTo>
                          <a:lnTo>
                            <a:pt x="72" y="28"/>
                          </a:lnTo>
                          <a:lnTo>
                            <a:pt x="68" y="32"/>
                          </a:lnTo>
                          <a:lnTo>
                            <a:pt x="62" y="37"/>
                          </a:lnTo>
                          <a:lnTo>
                            <a:pt x="58" y="41"/>
                          </a:lnTo>
                          <a:lnTo>
                            <a:pt x="54" y="46"/>
                          </a:lnTo>
                          <a:lnTo>
                            <a:pt x="47" y="50"/>
                          </a:lnTo>
                          <a:lnTo>
                            <a:pt x="46" y="56"/>
                          </a:lnTo>
                          <a:lnTo>
                            <a:pt x="42" y="60"/>
                          </a:lnTo>
                          <a:lnTo>
                            <a:pt x="38" y="66"/>
                          </a:lnTo>
                          <a:lnTo>
                            <a:pt x="35" y="70"/>
                          </a:lnTo>
                          <a:lnTo>
                            <a:pt x="30" y="77"/>
                          </a:lnTo>
                          <a:lnTo>
                            <a:pt x="26" y="83"/>
                          </a:lnTo>
                          <a:lnTo>
                            <a:pt x="23" y="89"/>
                          </a:lnTo>
                          <a:lnTo>
                            <a:pt x="19" y="96"/>
                          </a:lnTo>
                          <a:lnTo>
                            <a:pt x="18" y="100"/>
                          </a:lnTo>
                          <a:lnTo>
                            <a:pt x="14" y="106"/>
                          </a:lnTo>
                          <a:lnTo>
                            <a:pt x="12" y="109"/>
                          </a:lnTo>
                          <a:lnTo>
                            <a:pt x="11" y="116"/>
                          </a:lnTo>
                          <a:lnTo>
                            <a:pt x="7" y="120"/>
                          </a:lnTo>
                          <a:lnTo>
                            <a:pt x="6" y="126"/>
                          </a:lnTo>
                          <a:lnTo>
                            <a:pt x="4" y="131"/>
                          </a:lnTo>
                          <a:lnTo>
                            <a:pt x="2" y="137"/>
                          </a:lnTo>
                          <a:lnTo>
                            <a:pt x="0" y="138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90" name="Shape 891"/>
                    <p:cNvSpPr/>
                    <p:nvPr/>
                  </p:nvSpPr>
                  <p:spPr>
                    <a:xfrm rot="1559999" flipH="1">
                      <a:off x="4414" y="1182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05" name="Shape 892"/>
                  <p:cNvGrpSpPr/>
                  <p:nvPr/>
                </p:nvGrpSpPr>
                <p:grpSpPr>
                  <a:xfrm flipH="1">
                    <a:off x="2201" y="2163"/>
                    <a:ext cx="132" cy="160"/>
                    <a:chOff x="3788" y="1023"/>
                    <a:chExt cx="265" cy="359"/>
                  </a:xfrm>
                </p:grpSpPr>
                <p:sp>
                  <p:nvSpPr>
                    <p:cNvPr id="685" name="Shape 893"/>
                    <p:cNvSpPr/>
                    <p:nvPr/>
                  </p:nvSpPr>
                  <p:spPr>
                    <a:xfrm>
                      <a:off x="3788" y="1023"/>
                      <a:ext cx="265" cy="3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6" h="359" extrusionOk="0">
                          <a:moveTo>
                            <a:pt x="168" y="333"/>
                          </a:moveTo>
                          <a:lnTo>
                            <a:pt x="157" y="330"/>
                          </a:lnTo>
                          <a:lnTo>
                            <a:pt x="150" y="326"/>
                          </a:lnTo>
                          <a:lnTo>
                            <a:pt x="144" y="320"/>
                          </a:lnTo>
                          <a:lnTo>
                            <a:pt x="139" y="313"/>
                          </a:lnTo>
                          <a:lnTo>
                            <a:pt x="132" y="309"/>
                          </a:lnTo>
                          <a:lnTo>
                            <a:pt x="126" y="303"/>
                          </a:lnTo>
                          <a:lnTo>
                            <a:pt x="116" y="296"/>
                          </a:lnTo>
                          <a:lnTo>
                            <a:pt x="106" y="289"/>
                          </a:lnTo>
                          <a:lnTo>
                            <a:pt x="97" y="282"/>
                          </a:lnTo>
                          <a:lnTo>
                            <a:pt x="89" y="278"/>
                          </a:lnTo>
                          <a:lnTo>
                            <a:pt x="82" y="273"/>
                          </a:lnTo>
                          <a:lnTo>
                            <a:pt x="78" y="270"/>
                          </a:lnTo>
                          <a:lnTo>
                            <a:pt x="70" y="264"/>
                          </a:lnTo>
                          <a:lnTo>
                            <a:pt x="66" y="260"/>
                          </a:lnTo>
                          <a:lnTo>
                            <a:pt x="56" y="256"/>
                          </a:lnTo>
                          <a:lnTo>
                            <a:pt x="49" y="251"/>
                          </a:lnTo>
                          <a:lnTo>
                            <a:pt x="44" y="245"/>
                          </a:lnTo>
                          <a:lnTo>
                            <a:pt x="35" y="240"/>
                          </a:lnTo>
                          <a:lnTo>
                            <a:pt x="28" y="234"/>
                          </a:lnTo>
                          <a:lnTo>
                            <a:pt x="23" y="228"/>
                          </a:lnTo>
                          <a:lnTo>
                            <a:pt x="18" y="224"/>
                          </a:lnTo>
                          <a:lnTo>
                            <a:pt x="16" y="218"/>
                          </a:lnTo>
                          <a:lnTo>
                            <a:pt x="14" y="213"/>
                          </a:lnTo>
                          <a:lnTo>
                            <a:pt x="11" y="206"/>
                          </a:lnTo>
                          <a:lnTo>
                            <a:pt x="9" y="202"/>
                          </a:lnTo>
                          <a:lnTo>
                            <a:pt x="7" y="195"/>
                          </a:lnTo>
                          <a:lnTo>
                            <a:pt x="5" y="190"/>
                          </a:lnTo>
                          <a:lnTo>
                            <a:pt x="4" y="183"/>
                          </a:lnTo>
                          <a:lnTo>
                            <a:pt x="2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8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1" y="95"/>
                          </a:lnTo>
                          <a:lnTo>
                            <a:pt x="3" y="89"/>
                          </a:lnTo>
                          <a:lnTo>
                            <a:pt x="2" y="81"/>
                          </a:lnTo>
                          <a:lnTo>
                            <a:pt x="2" y="76"/>
                          </a:lnTo>
                          <a:lnTo>
                            <a:pt x="4" y="68"/>
                          </a:lnTo>
                          <a:lnTo>
                            <a:pt x="6" y="62"/>
                          </a:lnTo>
                          <a:lnTo>
                            <a:pt x="7" y="54"/>
                          </a:lnTo>
                          <a:lnTo>
                            <a:pt x="7" y="49"/>
                          </a:lnTo>
                          <a:lnTo>
                            <a:pt x="11" y="43"/>
                          </a:lnTo>
                          <a:lnTo>
                            <a:pt x="16" y="38"/>
                          </a:lnTo>
                          <a:lnTo>
                            <a:pt x="20" y="35"/>
                          </a:lnTo>
                          <a:lnTo>
                            <a:pt x="26" y="28"/>
                          </a:lnTo>
                          <a:lnTo>
                            <a:pt x="29" y="24"/>
                          </a:lnTo>
                          <a:lnTo>
                            <a:pt x="35" y="20"/>
                          </a:lnTo>
                          <a:lnTo>
                            <a:pt x="42" y="17"/>
                          </a:lnTo>
                          <a:lnTo>
                            <a:pt x="49" y="15"/>
                          </a:lnTo>
                          <a:lnTo>
                            <a:pt x="56" y="10"/>
                          </a:lnTo>
                          <a:lnTo>
                            <a:pt x="68" y="7"/>
                          </a:lnTo>
                          <a:lnTo>
                            <a:pt x="79" y="2"/>
                          </a:lnTo>
                          <a:lnTo>
                            <a:pt x="88" y="2"/>
                          </a:lnTo>
                          <a:lnTo>
                            <a:pt x="95" y="1"/>
                          </a:lnTo>
                          <a:lnTo>
                            <a:pt x="102" y="1"/>
                          </a:lnTo>
                          <a:lnTo>
                            <a:pt x="113" y="0"/>
                          </a:lnTo>
                          <a:lnTo>
                            <a:pt x="126" y="1"/>
                          </a:lnTo>
                          <a:lnTo>
                            <a:pt x="135" y="3"/>
                          </a:lnTo>
                          <a:lnTo>
                            <a:pt x="141" y="4"/>
                          </a:lnTo>
                          <a:lnTo>
                            <a:pt x="152" y="6"/>
                          </a:lnTo>
                          <a:lnTo>
                            <a:pt x="162" y="10"/>
                          </a:lnTo>
                          <a:lnTo>
                            <a:pt x="169" y="15"/>
                          </a:lnTo>
                          <a:lnTo>
                            <a:pt x="181" y="18"/>
                          </a:lnTo>
                          <a:lnTo>
                            <a:pt x="186" y="23"/>
                          </a:lnTo>
                          <a:lnTo>
                            <a:pt x="194" y="27"/>
                          </a:lnTo>
                          <a:lnTo>
                            <a:pt x="197" y="32"/>
                          </a:lnTo>
                          <a:lnTo>
                            <a:pt x="203" y="37"/>
                          </a:lnTo>
                          <a:lnTo>
                            <a:pt x="207" y="42"/>
                          </a:lnTo>
                          <a:lnTo>
                            <a:pt x="211" y="48"/>
                          </a:lnTo>
                          <a:lnTo>
                            <a:pt x="214" y="53"/>
                          </a:lnTo>
                          <a:lnTo>
                            <a:pt x="218" y="59"/>
                          </a:lnTo>
                          <a:lnTo>
                            <a:pt x="219" y="63"/>
                          </a:lnTo>
                          <a:lnTo>
                            <a:pt x="222" y="70"/>
                          </a:lnTo>
                          <a:lnTo>
                            <a:pt x="226" y="74"/>
                          </a:lnTo>
                          <a:lnTo>
                            <a:pt x="230" y="83"/>
                          </a:lnTo>
                          <a:lnTo>
                            <a:pt x="234" y="92"/>
                          </a:lnTo>
                          <a:lnTo>
                            <a:pt x="237" y="98"/>
                          </a:lnTo>
                          <a:lnTo>
                            <a:pt x="239" y="106"/>
                          </a:lnTo>
                          <a:lnTo>
                            <a:pt x="243" y="113"/>
                          </a:lnTo>
                          <a:lnTo>
                            <a:pt x="245" y="119"/>
                          </a:lnTo>
                          <a:lnTo>
                            <a:pt x="247" y="126"/>
                          </a:lnTo>
                          <a:lnTo>
                            <a:pt x="250" y="131"/>
                          </a:lnTo>
                          <a:lnTo>
                            <a:pt x="252" y="137"/>
                          </a:lnTo>
                          <a:lnTo>
                            <a:pt x="256" y="143"/>
                          </a:lnTo>
                          <a:lnTo>
                            <a:pt x="256" y="152"/>
                          </a:lnTo>
                          <a:lnTo>
                            <a:pt x="256" y="159"/>
                          </a:lnTo>
                          <a:lnTo>
                            <a:pt x="257" y="169"/>
                          </a:lnTo>
                          <a:lnTo>
                            <a:pt x="259" y="179"/>
                          </a:lnTo>
                          <a:lnTo>
                            <a:pt x="259" y="186"/>
                          </a:lnTo>
                          <a:lnTo>
                            <a:pt x="260" y="194"/>
                          </a:lnTo>
                          <a:lnTo>
                            <a:pt x="262" y="204"/>
                          </a:lnTo>
                          <a:lnTo>
                            <a:pt x="262" y="211"/>
                          </a:lnTo>
                          <a:lnTo>
                            <a:pt x="262" y="216"/>
                          </a:lnTo>
                          <a:lnTo>
                            <a:pt x="263" y="226"/>
                          </a:lnTo>
                          <a:lnTo>
                            <a:pt x="262" y="237"/>
                          </a:lnTo>
                          <a:lnTo>
                            <a:pt x="262" y="244"/>
                          </a:lnTo>
                          <a:lnTo>
                            <a:pt x="264" y="251"/>
                          </a:lnTo>
                          <a:lnTo>
                            <a:pt x="263" y="265"/>
                          </a:lnTo>
                          <a:lnTo>
                            <a:pt x="264" y="272"/>
                          </a:lnTo>
                          <a:lnTo>
                            <a:pt x="265" y="279"/>
                          </a:lnTo>
                          <a:lnTo>
                            <a:pt x="262" y="287"/>
                          </a:lnTo>
                          <a:lnTo>
                            <a:pt x="262" y="294"/>
                          </a:lnTo>
                          <a:lnTo>
                            <a:pt x="262" y="301"/>
                          </a:lnTo>
                          <a:lnTo>
                            <a:pt x="262" y="306"/>
                          </a:lnTo>
                          <a:lnTo>
                            <a:pt x="259" y="314"/>
                          </a:lnTo>
                          <a:lnTo>
                            <a:pt x="259" y="320"/>
                          </a:lnTo>
                          <a:lnTo>
                            <a:pt x="255" y="323"/>
                          </a:lnTo>
                          <a:lnTo>
                            <a:pt x="251" y="332"/>
                          </a:lnTo>
                          <a:lnTo>
                            <a:pt x="247" y="336"/>
                          </a:lnTo>
                          <a:lnTo>
                            <a:pt x="242" y="343"/>
                          </a:lnTo>
                          <a:lnTo>
                            <a:pt x="238" y="347"/>
                          </a:lnTo>
                          <a:lnTo>
                            <a:pt x="230" y="349"/>
                          </a:lnTo>
                          <a:lnTo>
                            <a:pt x="225" y="354"/>
                          </a:lnTo>
                          <a:lnTo>
                            <a:pt x="219" y="356"/>
                          </a:lnTo>
                          <a:lnTo>
                            <a:pt x="211" y="358"/>
                          </a:lnTo>
                          <a:lnTo>
                            <a:pt x="201" y="354"/>
                          </a:lnTo>
                          <a:lnTo>
                            <a:pt x="195" y="348"/>
                          </a:lnTo>
                          <a:lnTo>
                            <a:pt x="188" y="342"/>
                          </a:lnTo>
                          <a:lnTo>
                            <a:pt x="184" y="339"/>
                          </a:lnTo>
                          <a:lnTo>
                            <a:pt x="168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6" name="Shape 894"/>
                    <p:cNvSpPr/>
                    <p:nvPr/>
                  </p:nvSpPr>
                  <p:spPr>
                    <a:xfrm>
                      <a:off x="3808" y="1064"/>
                      <a:ext cx="242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3" h="260" extrusionOk="0">
                          <a:moveTo>
                            <a:pt x="110" y="259"/>
                          </a:moveTo>
                          <a:lnTo>
                            <a:pt x="102" y="251"/>
                          </a:lnTo>
                          <a:lnTo>
                            <a:pt x="97" y="249"/>
                          </a:lnTo>
                          <a:lnTo>
                            <a:pt x="90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6" y="232"/>
                          </a:lnTo>
                          <a:lnTo>
                            <a:pt x="69" y="225"/>
                          </a:lnTo>
                          <a:lnTo>
                            <a:pt x="63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5" y="200"/>
                          </a:lnTo>
                          <a:lnTo>
                            <a:pt x="40" y="196"/>
                          </a:lnTo>
                          <a:lnTo>
                            <a:pt x="36" y="191"/>
                          </a:lnTo>
                          <a:lnTo>
                            <a:pt x="33" y="187"/>
                          </a:lnTo>
                          <a:lnTo>
                            <a:pt x="28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8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7" y="142"/>
                          </a:lnTo>
                          <a:lnTo>
                            <a:pt x="5" y="138"/>
                          </a:lnTo>
                          <a:lnTo>
                            <a:pt x="5" y="132"/>
                          </a:lnTo>
                          <a:lnTo>
                            <a:pt x="3" y="127"/>
                          </a:lnTo>
                          <a:lnTo>
                            <a:pt x="2" y="121"/>
                          </a:lnTo>
                          <a:lnTo>
                            <a:pt x="0" y="116"/>
                          </a:lnTo>
                          <a:lnTo>
                            <a:pt x="0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0" y="81"/>
                          </a:lnTo>
                          <a:lnTo>
                            <a:pt x="0" y="75"/>
                          </a:lnTo>
                          <a:lnTo>
                            <a:pt x="0" y="70"/>
                          </a:lnTo>
                          <a:lnTo>
                            <a:pt x="0" y="63"/>
                          </a:lnTo>
                          <a:lnTo>
                            <a:pt x="1" y="58"/>
                          </a:lnTo>
                          <a:lnTo>
                            <a:pt x="2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3" y="0"/>
                          </a:lnTo>
                          <a:lnTo>
                            <a:pt x="83" y="0"/>
                          </a:lnTo>
                          <a:lnTo>
                            <a:pt x="92" y="0"/>
                          </a:lnTo>
                          <a:lnTo>
                            <a:pt x="100" y="1"/>
                          </a:lnTo>
                          <a:lnTo>
                            <a:pt x="108" y="1"/>
                          </a:lnTo>
                          <a:lnTo>
                            <a:pt x="117" y="3"/>
                          </a:lnTo>
                          <a:lnTo>
                            <a:pt x="126" y="5"/>
                          </a:lnTo>
                          <a:lnTo>
                            <a:pt x="135" y="7"/>
                          </a:lnTo>
                          <a:lnTo>
                            <a:pt x="139" y="12"/>
                          </a:lnTo>
                          <a:lnTo>
                            <a:pt x="148" y="17"/>
                          </a:lnTo>
                          <a:lnTo>
                            <a:pt x="155" y="21"/>
                          </a:lnTo>
                          <a:lnTo>
                            <a:pt x="159" y="25"/>
                          </a:lnTo>
                          <a:lnTo>
                            <a:pt x="167" y="29"/>
                          </a:lnTo>
                          <a:lnTo>
                            <a:pt x="169" y="33"/>
                          </a:lnTo>
                          <a:lnTo>
                            <a:pt x="175" y="38"/>
                          </a:lnTo>
                          <a:lnTo>
                            <a:pt x="182" y="40"/>
                          </a:lnTo>
                          <a:lnTo>
                            <a:pt x="184" y="47"/>
                          </a:lnTo>
                          <a:lnTo>
                            <a:pt x="189" y="50"/>
                          </a:lnTo>
                          <a:lnTo>
                            <a:pt x="194" y="56"/>
                          </a:lnTo>
                          <a:lnTo>
                            <a:pt x="197" y="60"/>
                          </a:lnTo>
                          <a:lnTo>
                            <a:pt x="204" y="67"/>
                          </a:lnTo>
                          <a:lnTo>
                            <a:pt x="208" y="71"/>
                          </a:lnTo>
                          <a:lnTo>
                            <a:pt x="211" y="79"/>
                          </a:lnTo>
                          <a:lnTo>
                            <a:pt x="215" y="83"/>
                          </a:lnTo>
                          <a:lnTo>
                            <a:pt x="217" y="89"/>
                          </a:lnTo>
                          <a:lnTo>
                            <a:pt x="223" y="93"/>
                          </a:lnTo>
                          <a:lnTo>
                            <a:pt x="224" y="98"/>
                          </a:lnTo>
                          <a:lnTo>
                            <a:pt x="227" y="103"/>
                          </a:lnTo>
                          <a:lnTo>
                            <a:pt x="231" y="107"/>
                          </a:lnTo>
                          <a:lnTo>
                            <a:pt x="232" y="113"/>
                          </a:lnTo>
                          <a:lnTo>
                            <a:pt x="234" y="117"/>
                          </a:lnTo>
                          <a:lnTo>
                            <a:pt x="237" y="123"/>
                          </a:lnTo>
                          <a:lnTo>
                            <a:pt x="242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7" name="Shape 895"/>
                    <p:cNvSpPr/>
                    <p:nvPr/>
                  </p:nvSpPr>
                  <p:spPr>
                    <a:xfrm rot="-1919999">
                      <a:off x="3917" y="1208"/>
                      <a:ext cx="87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06" name="Shape 896"/>
                  <p:cNvSpPr/>
                  <p:nvPr/>
                </p:nvSpPr>
                <p:spPr>
                  <a:xfrm flipH="1">
                    <a:off x="2191" y="2125"/>
                    <a:ext cx="78" cy="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7" h="112" extrusionOk="0">
                        <a:moveTo>
                          <a:pt x="156" y="111"/>
                        </a:moveTo>
                        <a:lnTo>
                          <a:pt x="138" y="88"/>
                        </a:lnTo>
                        <a:lnTo>
                          <a:pt x="138" y="72"/>
                        </a:lnTo>
                        <a:lnTo>
                          <a:pt x="133" y="55"/>
                        </a:lnTo>
                        <a:lnTo>
                          <a:pt x="128" y="38"/>
                        </a:lnTo>
                        <a:lnTo>
                          <a:pt x="117" y="22"/>
                        </a:lnTo>
                        <a:lnTo>
                          <a:pt x="100" y="10"/>
                        </a:lnTo>
                        <a:lnTo>
                          <a:pt x="83" y="0"/>
                        </a:lnTo>
                        <a:lnTo>
                          <a:pt x="66" y="0"/>
                        </a:lnTo>
                        <a:lnTo>
                          <a:pt x="49" y="0"/>
                        </a:lnTo>
                        <a:lnTo>
                          <a:pt x="33" y="10"/>
                        </a:lnTo>
                        <a:lnTo>
                          <a:pt x="16" y="22"/>
                        </a:lnTo>
                        <a:lnTo>
                          <a:pt x="0" y="33"/>
                        </a:lnTo>
                        <a:lnTo>
                          <a:pt x="8" y="37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Shape 897"/>
                  <p:cNvSpPr/>
                  <p:nvPr/>
                </p:nvSpPr>
                <p:spPr>
                  <a:xfrm flipH="1">
                    <a:off x="2335" y="2189"/>
                    <a:ext cx="89" cy="3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7" h="73" extrusionOk="0">
                        <a:moveTo>
                          <a:pt x="176" y="48"/>
                        </a:moveTo>
                        <a:lnTo>
                          <a:pt x="147" y="39"/>
                        </a:lnTo>
                        <a:lnTo>
                          <a:pt x="135" y="27"/>
                        </a:lnTo>
                        <a:lnTo>
                          <a:pt x="120" y="18"/>
                        </a:lnTo>
                        <a:lnTo>
                          <a:pt x="104" y="8"/>
                        </a:lnTo>
                        <a:lnTo>
                          <a:pt x="84" y="0"/>
                        </a:lnTo>
                        <a:lnTo>
                          <a:pt x="63" y="0"/>
                        </a:lnTo>
                        <a:lnTo>
                          <a:pt x="43" y="1"/>
                        </a:lnTo>
                        <a:lnTo>
                          <a:pt x="28" y="10"/>
                        </a:lnTo>
                        <a:lnTo>
                          <a:pt x="16" y="19"/>
                        </a:lnTo>
                        <a:lnTo>
                          <a:pt x="10" y="36"/>
                        </a:lnTo>
                        <a:lnTo>
                          <a:pt x="4" y="54"/>
                        </a:lnTo>
                        <a:lnTo>
                          <a:pt x="0" y="72"/>
                        </a:lnTo>
                        <a:lnTo>
                          <a:pt x="8" y="7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08" name="Shape 898"/>
                  <p:cNvGrpSpPr/>
                  <p:nvPr/>
                </p:nvGrpSpPr>
                <p:grpSpPr>
                  <a:xfrm flipH="1">
                    <a:off x="2046" y="2098"/>
                    <a:ext cx="127" cy="165"/>
                    <a:chOff x="4109" y="882"/>
                    <a:chExt cx="255" cy="371"/>
                  </a:xfrm>
                </p:grpSpPr>
                <p:sp>
                  <p:nvSpPr>
                    <p:cNvPr id="682" name="Shape 899"/>
                    <p:cNvSpPr/>
                    <p:nvPr/>
                  </p:nvSpPr>
                  <p:spPr>
                    <a:xfrm>
                      <a:off x="4109" y="882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1" y="327"/>
                          </a:lnTo>
                          <a:lnTo>
                            <a:pt x="98" y="320"/>
                          </a:lnTo>
                          <a:lnTo>
                            <a:pt x="95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7" y="291"/>
                          </a:lnTo>
                          <a:lnTo>
                            <a:pt x="71" y="281"/>
                          </a:lnTo>
                          <a:lnTo>
                            <a:pt x="63" y="272"/>
                          </a:lnTo>
                          <a:lnTo>
                            <a:pt x="56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2" y="251"/>
                          </a:lnTo>
                          <a:lnTo>
                            <a:pt x="39" y="246"/>
                          </a:lnTo>
                          <a:lnTo>
                            <a:pt x="30" y="240"/>
                          </a:lnTo>
                          <a:lnTo>
                            <a:pt x="25" y="233"/>
                          </a:lnTo>
                          <a:lnTo>
                            <a:pt x="21" y="226"/>
                          </a:lnTo>
                          <a:lnTo>
                            <a:pt x="16" y="219"/>
                          </a:lnTo>
                          <a:lnTo>
                            <a:pt x="9" y="212"/>
                          </a:lnTo>
                          <a:lnTo>
                            <a:pt x="6" y="206"/>
                          </a:lnTo>
                          <a:lnTo>
                            <a:pt x="3" y="201"/>
                          </a:lnTo>
                          <a:lnTo>
                            <a:pt x="2" y="194"/>
                          </a:lnTo>
                          <a:lnTo>
                            <a:pt x="1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2" y="134"/>
                          </a:lnTo>
                          <a:lnTo>
                            <a:pt x="4" y="128"/>
                          </a:lnTo>
                          <a:lnTo>
                            <a:pt x="6" y="121"/>
                          </a:lnTo>
                          <a:lnTo>
                            <a:pt x="9" y="117"/>
                          </a:lnTo>
                          <a:lnTo>
                            <a:pt x="9" y="108"/>
                          </a:lnTo>
                          <a:lnTo>
                            <a:pt x="11" y="104"/>
                          </a:lnTo>
                          <a:lnTo>
                            <a:pt x="16" y="94"/>
                          </a:lnTo>
                          <a:lnTo>
                            <a:pt x="18" y="87"/>
                          </a:lnTo>
                          <a:lnTo>
                            <a:pt x="18" y="79"/>
                          </a:lnTo>
                          <a:lnTo>
                            <a:pt x="22" y="72"/>
                          </a:lnTo>
                          <a:lnTo>
                            <a:pt x="25" y="66"/>
                          </a:lnTo>
                          <a:lnTo>
                            <a:pt x="27" y="59"/>
                          </a:lnTo>
                          <a:lnTo>
                            <a:pt x="28" y="54"/>
                          </a:lnTo>
                          <a:lnTo>
                            <a:pt x="32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0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3" y="13"/>
                          </a:lnTo>
                          <a:lnTo>
                            <a:pt x="69" y="9"/>
                          </a:lnTo>
                          <a:lnTo>
                            <a:pt x="75" y="7"/>
                          </a:lnTo>
                          <a:lnTo>
                            <a:pt x="83" y="6"/>
                          </a:lnTo>
                          <a:lnTo>
                            <a:pt x="91" y="5"/>
                          </a:lnTo>
                          <a:lnTo>
                            <a:pt x="98" y="2"/>
                          </a:lnTo>
                          <a:lnTo>
                            <a:pt x="110" y="0"/>
                          </a:lnTo>
                          <a:lnTo>
                            <a:pt x="123" y="0"/>
                          </a:lnTo>
                          <a:lnTo>
                            <a:pt x="130" y="1"/>
                          </a:lnTo>
                          <a:lnTo>
                            <a:pt x="137" y="0"/>
                          </a:lnTo>
                          <a:lnTo>
                            <a:pt x="145" y="2"/>
                          </a:lnTo>
                          <a:lnTo>
                            <a:pt x="155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2" y="14"/>
                          </a:lnTo>
                          <a:lnTo>
                            <a:pt x="192" y="18"/>
                          </a:lnTo>
                          <a:lnTo>
                            <a:pt x="200" y="24"/>
                          </a:lnTo>
                          <a:lnTo>
                            <a:pt x="207" y="31"/>
                          </a:lnTo>
                          <a:lnTo>
                            <a:pt x="217" y="36"/>
                          </a:lnTo>
                          <a:lnTo>
                            <a:pt x="221" y="41"/>
                          </a:lnTo>
                          <a:lnTo>
                            <a:pt x="227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6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1" y="82"/>
                          </a:lnTo>
                          <a:lnTo>
                            <a:pt x="241" y="88"/>
                          </a:lnTo>
                          <a:lnTo>
                            <a:pt x="243" y="95"/>
                          </a:lnTo>
                          <a:lnTo>
                            <a:pt x="245" y="99"/>
                          </a:lnTo>
                          <a:lnTo>
                            <a:pt x="246" y="108"/>
                          </a:lnTo>
                          <a:lnTo>
                            <a:pt x="247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0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2" y="159"/>
                          </a:lnTo>
                          <a:lnTo>
                            <a:pt x="253" y="166"/>
                          </a:lnTo>
                          <a:lnTo>
                            <a:pt x="255" y="173"/>
                          </a:lnTo>
                          <a:lnTo>
                            <a:pt x="253" y="180"/>
                          </a:lnTo>
                          <a:lnTo>
                            <a:pt x="251" y="188"/>
                          </a:lnTo>
                          <a:lnTo>
                            <a:pt x="249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5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8" y="254"/>
                          </a:lnTo>
                          <a:lnTo>
                            <a:pt x="235" y="264"/>
                          </a:lnTo>
                          <a:lnTo>
                            <a:pt x="233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7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7" y="326"/>
                          </a:lnTo>
                          <a:lnTo>
                            <a:pt x="215" y="331"/>
                          </a:lnTo>
                          <a:lnTo>
                            <a:pt x="211" y="339"/>
                          </a:lnTo>
                          <a:lnTo>
                            <a:pt x="209" y="343"/>
                          </a:lnTo>
                          <a:lnTo>
                            <a:pt x="204" y="346"/>
                          </a:lnTo>
                          <a:lnTo>
                            <a:pt x="198" y="354"/>
                          </a:lnTo>
                          <a:lnTo>
                            <a:pt x="193" y="357"/>
                          </a:lnTo>
                          <a:lnTo>
                            <a:pt x="186" y="362"/>
                          </a:lnTo>
                          <a:lnTo>
                            <a:pt x="182" y="365"/>
                          </a:lnTo>
                          <a:lnTo>
                            <a:pt x="174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3" name="Shape 900"/>
                    <p:cNvSpPr/>
                    <p:nvPr/>
                  </p:nvSpPr>
                  <p:spPr>
                    <a:xfrm>
                      <a:off x="4131" y="923"/>
                      <a:ext cx="231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" h="260" extrusionOk="0">
                          <a:moveTo>
                            <a:pt x="66" y="259"/>
                          </a:moveTo>
                          <a:lnTo>
                            <a:pt x="60" y="250"/>
                          </a:lnTo>
                          <a:lnTo>
                            <a:pt x="57" y="246"/>
                          </a:lnTo>
                          <a:lnTo>
                            <a:pt x="51" y="240"/>
                          </a:lnTo>
                          <a:lnTo>
                            <a:pt x="48" y="236"/>
                          </a:lnTo>
                          <a:lnTo>
                            <a:pt x="46" y="230"/>
                          </a:lnTo>
                          <a:lnTo>
                            <a:pt x="42" y="226"/>
                          </a:lnTo>
                          <a:lnTo>
                            <a:pt x="36" y="217"/>
                          </a:lnTo>
                          <a:lnTo>
                            <a:pt x="32" y="211"/>
                          </a:lnTo>
                          <a:lnTo>
                            <a:pt x="30" y="205"/>
                          </a:lnTo>
                          <a:lnTo>
                            <a:pt x="26" y="198"/>
                          </a:lnTo>
                          <a:lnTo>
                            <a:pt x="23" y="195"/>
                          </a:lnTo>
                          <a:lnTo>
                            <a:pt x="20" y="188"/>
                          </a:lnTo>
                          <a:lnTo>
                            <a:pt x="17" y="184"/>
                          </a:lnTo>
                          <a:lnTo>
                            <a:pt x="14" y="178"/>
                          </a:lnTo>
                          <a:lnTo>
                            <a:pt x="13" y="173"/>
                          </a:lnTo>
                          <a:lnTo>
                            <a:pt x="9" y="167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8"/>
                          </a:lnTo>
                          <a:lnTo>
                            <a:pt x="2" y="142"/>
                          </a:lnTo>
                          <a:lnTo>
                            <a:pt x="1" y="134"/>
                          </a:lnTo>
                          <a:lnTo>
                            <a:pt x="0" y="130"/>
                          </a:lnTo>
                          <a:lnTo>
                            <a:pt x="0" y="124"/>
                          </a:lnTo>
                          <a:lnTo>
                            <a:pt x="0" y="119"/>
                          </a:lnTo>
                          <a:lnTo>
                            <a:pt x="1" y="113"/>
                          </a:lnTo>
                          <a:lnTo>
                            <a:pt x="0" y="108"/>
                          </a:lnTo>
                          <a:lnTo>
                            <a:pt x="2" y="102"/>
                          </a:lnTo>
                          <a:lnTo>
                            <a:pt x="1" y="98"/>
                          </a:lnTo>
                          <a:lnTo>
                            <a:pt x="3" y="91"/>
                          </a:lnTo>
                          <a:lnTo>
                            <a:pt x="2" y="87"/>
                          </a:lnTo>
                          <a:lnTo>
                            <a:pt x="4" y="80"/>
                          </a:lnTo>
                          <a:lnTo>
                            <a:pt x="7" y="75"/>
                          </a:lnTo>
                          <a:lnTo>
                            <a:pt x="9" y="69"/>
                          </a:lnTo>
                          <a:lnTo>
                            <a:pt x="10" y="63"/>
                          </a:lnTo>
                          <a:lnTo>
                            <a:pt x="11" y="57"/>
                          </a:lnTo>
                          <a:lnTo>
                            <a:pt x="14" y="53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3"/>
                          </a:lnTo>
                          <a:lnTo>
                            <a:pt x="35" y="17"/>
                          </a:lnTo>
                          <a:lnTo>
                            <a:pt x="39" y="15"/>
                          </a:lnTo>
                          <a:lnTo>
                            <a:pt x="46" y="10"/>
                          </a:lnTo>
                          <a:lnTo>
                            <a:pt x="51" y="9"/>
                          </a:lnTo>
                          <a:lnTo>
                            <a:pt x="53" y="5"/>
                          </a:lnTo>
                          <a:lnTo>
                            <a:pt x="60" y="4"/>
                          </a:lnTo>
                          <a:lnTo>
                            <a:pt x="68" y="1"/>
                          </a:lnTo>
                          <a:lnTo>
                            <a:pt x="78" y="0"/>
                          </a:lnTo>
                          <a:lnTo>
                            <a:pt x="85" y="0"/>
                          </a:lnTo>
                          <a:lnTo>
                            <a:pt x="95" y="1"/>
                          </a:lnTo>
                          <a:lnTo>
                            <a:pt x="102" y="0"/>
                          </a:lnTo>
                          <a:lnTo>
                            <a:pt x="113" y="1"/>
                          </a:lnTo>
                          <a:lnTo>
                            <a:pt x="120" y="3"/>
                          </a:lnTo>
                          <a:lnTo>
                            <a:pt x="129" y="7"/>
                          </a:lnTo>
                          <a:lnTo>
                            <a:pt x="137" y="8"/>
                          </a:lnTo>
                          <a:lnTo>
                            <a:pt x="145" y="12"/>
                          </a:lnTo>
                          <a:lnTo>
                            <a:pt x="153" y="15"/>
                          </a:lnTo>
                          <a:lnTo>
                            <a:pt x="160" y="19"/>
                          </a:lnTo>
                          <a:lnTo>
                            <a:pt x="164" y="26"/>
                          </a:lnTo>
                          <a:lnTo>
                            <a:pt x="170" y="32"/>
                          </a:lnTo>
                          <a:lnTo>
                            <a:pt x="175" y="37"/>
                          </a:lnTo>
                          <a:lnTo>
                            <a:pt x="179" y="42"/>
                          </a:lnTo>
                          <a:lnTo>
                            <a:pt x="184" y="47"/>
                          </a:lnTo>
                          <a:lnTo>
                            <a:pt x="187" y="52"/>
                          </a:lnTo>
                          <a:lnTo>
                            <a:pt x="191" y="58"/>
                          </a:lnTo>
                          <a:lnTo>
                            <a:pt x="196" y="62"/>
                          </a:lnTo>
                          <a:lnTo>
                            <a:pt x="197" y="69"/>
                          </a:lnTo>
                          <a:lnTo>
                            <a:pt x="200" y="72"/>
                          </a:lnTo>
                          <a:lnTo>
                            <a:pt x="203" y="79"/>
                          </a:lnTo>
                          <a:lnTo>
                            <a:pt x="206" y="83"/>
                          </a:lnTo>
                          <a:lnTo>
                            <a:pt x="210" y="91"/>
                          </a:lnTo>
                          <a:lnTo>
                            <a:pt x="213" y="98"/>
                          </a:lnTo>
                          <a:lnTo>
                            <a:pt x="214" y="105"/>
                          </a:lnTo>
                          <a:lnTo>
                            <a:pt x="217" y="111"/>
                          </a:lnTo>
                          <a:lnTo>
                            <a:pt x="218" y="116"/>
                          </a:lnTo>
                          <a:lnTo>
                            <a:pt x="221" y="121"/>
                          </a:lnTo>
                          <a:lnTo>
                            <a:pt x="221" y="125"/>
                          </a:lnTo>
                          <a:lnTo>
                            <a:pt x="222" y="132"/>
                          </a:lnTo>
                          <a:lnTo>
                            <a:pt x="225" y="136"/>
                          </a:lnTo>
                          <a:lnTo>
                            <a:pt x="226" y="142"/>
                          </a:lnTo>
                          <a:lnTo>
                            <a:pt x="226" y="147"/>
                          </a:lnTo>
                          <a:lnTo>
                            <a:pt x="227" y="153"/>
                          </a:lnTo>
                          <a:lnTo>
                            <a:pt x="231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4" name="Shape 901"/>
                    <p:cNvSpPr/>
                    <p:nvPr/>
                  </p:nvSpPr>
                  <p:spPr>
                    <a:xfrm rot="-1079999">
                      <a:off x="4203" y="1075"/>
                      <a:ext cx="89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09" name="Shape 902"/>
                  <p:cNvGrpSpPr/>
                  <p:nvPr/>
                </p:nvGrpSpPr>
                <p:grpSpPr>
                  <a:xfrm flipH="1">
                    <a:off x="2078" y="2208"/>
                    <a:ext cx="127" cy="165"/>
                    <a:chOff x="4045" y="1130"/>
                    <a:chExt cx="256" cy="372"/>
                  </a:xfrm>
                </p:grpSpPr>
                <p:sp>
                  <p:nvSpPr>
                    <p:cNvPr id="679" name="Shape 903"/>
                    <p:cNvSpPr/>
                    <p:nvPr/>
                  </p:nvSpPr>
                  <p:spPr>
                    <a:xfrm>
                      <a:off x="4045" y="1130"/>
                      <a:ext cx="256" cy="3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73" extrusionOk="0">
                          <a:moveTo>
                            <a:pt x="137" y="338"/>
                          </a:moveTo>
                          <a:lnTo>
                            <a:pt x="147" y="332"/>
                          </a:lnTo>
                          <a:lnTo>
                            <a:pt x="153" y="328"/>
                          </a:lnTo>
                          <a:lnTo>
                            <a:pt x="156" y="321"/>
                          </a:lnTo>
                          <a:lnTo>
                            <a:pt x="159" y="314"/>
                          </a:lnTo>
                          <a:lnTo>
                            <a:pt x="165" y="308"/>
                          </a:lnTo>
                          <a:lnTo>
                            <a:pt x="169" y="301"/>
                          </a:lnTo>
                          <a:lnTo>
                            <a:pt x="177" y="292"/>
                          </a:lnTo>
                          <a:lnTo>
                            <a:pt x="183" y="283"/>
                          </a:lnTo>
                          <a:lnTo>
                            <a:pt x="192" y="274"/>
                          </a:lnTo>
                          <a:lnTo>
                            <a:pt x="198" y="269"/>
                          </a:lnTo>
                          <a:lnTo>
                            <a:pt x="204" y="263"/>
                          </a:lnTo>
                          <a:lnTo>
                            <a:pt x="207" y="258"/>
                          </a:lnTo>
                          <a:lnTo>
                            <a:pt x="212" y="251"/>
                          </a:lnTo>
                          <a:lnTo>
                            <a:pt x="216" y="247"/>
                          </a:lnTo>
                          <a:lnTo>
                            <a:pt x="224" y="240"/>
                          </a:lnTo>
                          <a:lnTo>
                            <a:pt x="230" y="233"/>
                          </a:lnTo>
                          <a:lnTo>
                            <a:pt x="233" y="227"/>
                          </a:lnTo>
                          <a:lnTo>
                            <a:pt x="239" y="220"/>
                          </a:lnTo>
                          <a:lnTo>
                            <a:pt x="245" y="212"/>
                          </a:lnTo>
                          <a:lnTo>
                            <a:pt x="248" y="206"/>
                          </a:lnTo>
                          <a:lnTo>
                            <a:pt x="251" y="202"/>
                          </a:lnTo>
                          <a:lnTo>
                            <a:pt x="252" y="194"/>
                          </a:lnTo>
                          <a:lnTo>
                            <a:pt x="253" y="190"/>
                          </a:lnTo>
                          <a:lnTo>
                            <a:pt x="254" y="183"/>
                          </a:lnTo>
                          <a:lnTo>
                            <a:pt x="255" y="177"/>
                          </a:lnTo>
                          <a:lnTo>
                            <a:pt x="255" y="170"/>
                          </a:lnTo>
                          <a:lnTo>
                            <a:pt x="256" y="166"/>
                          </a:lnTo>
                          <a:lnTo>
                            <a:pt x="254" y="159"/>
                          </a:lnTo>
                          <a:lnTo>
                            <a:pt x="255" y="153"/>
                          </a:lnTo>
                          <a:lnTo>
                            <a:pt x="251" y="143"/>
                          </a:lnTo>
                          <a:lnTo>
                            <a:pt x="252" y="134"/>
                          </a:lnTo>
                          <a:lnTo>
                            <a:pt x="250" y="129"/>
                          </a:lnTo>
                          <a:lnTo>
                            <a:pt x="248" y="122"/>
                          </a:lnTo>
                          <a:lnTo>
                            <a:pt x="246" y="116"/>
                          </a:lnTo>
                          <a:lnTo>
                            <a:pt x="245" y="109"/>
                          </a:lnTo>
                          <a:lnTo>
                            <a:pt x="243" y="104"/>
                          </a:lnTo>
                          <a:lnTo>
                            <a:pt x="239" y="94"/>
                          </a:lnTo>
                          <a:lnTo>
                            <a:pt x="237" y="87"/>
                          </a:lnTo>
                          <a:lnTo>
                            <a:pt x="236" y="79"/>
                          </a:lnTo>
                          <a:lnTo>
                            <a:pt x="232" y="71"/>
                          </a:lnTo>
                          <a:lnTo>
                            <a:pt x="229" y="67"/>
                          </a:lnTo>
                          <a:lnTo>
                            <a:pt x="228" y="59"/>
                          </a:lnTo>
                          <a:lnTo>
                            <a:pt x="226" y="54"/>
                          </a:lnTo>
                          <a:lnTo>
                            <a:pt x="222" y="46"/>
                          </a:lnTo>
                          <a:lnTo>
                            <a:pt x="220" y="42"/>
                          </a:lnTo>
                          <a:lnTo>
                            <a:pt x="216" y="35"/>
                          </a:lnTo>
                          <a:lnTo>
                            <a:pt x="214" y="29"/>
                          </a:lnTo>
                          <a:lnTo>
                            <a:pt x="210" y="24"/>
                          </a:lnTo>
                          <a:lnTo>
                            <a:pt x="202" y="21"/>
                          </a:lnTo>
                          <a:lnTo>
                            <a:pt x="198" y="17"/>
                          </a:lnTo>
                          <a:lnTo>
                            <a:pt x="191" y="12"/>
                          </a:lnTo>
                          <a:lnTo>
                            <a:pt x="186" y="9"/>
                          </a:lnTo>
                          <a:lnTo>
                            <a:pt x="179" y="7"/>
                          </a:lnTo>
                          <a:lnTo>
                            <a:pt x="172" y="6"/>
                          </a:lnTo>
                          <a:lnTo>
                            <a:pt x="164" y="5"/>
                          </a:lnTo>
                          <a:lnTo>
                            <a:pt x="156" y="2"/>
                          </a:lnTo>
                          <a:lnTo>
                            <a:pt x="144" y="0"/>
                          </a:lnTo>
                          <a:lnTo>
                            <a:pt x="132" y="0"/>
                          </a:lnTo>
                          <a:lnTo>
                            <a:pt x="124" y="1"/>
                          </a:lnTo>
                          <a:lnTo>
                            <a:pt x="117" y="0"/>
                          </a:lnTo>
                          <a:lnTo>
                            <a:pt x="109" y="2"/>
                          </a:lnTo>
                          <a:lnTo>
                            <a:pt x="98" y="4"/>
                          </a:lnTo>
                          <a:lnTo>
                            <a:pt x="85" y="8"/>
                          </a:lnTo>
                          <a:lnTo>
                            <a:pt x="77" y="11"/>
                          </a:lnTo>
                          <a:lnTo>
                            <a:pt x="72" y="14"/>
                          </a:lnTo>
                          <a:lnTo>
                            <a:pt x="62" y="17"/>
                          </a:lnTo>
                          <a:lnTo>
                            <a:pt x="53" y="24"/>
                          </a:lnTo>
                          <a:lnTo>
                            <a:pt x="47" y="31"/>
                          </a:lnTo>
                          <a:lnTo>
                            <a:pt x="36" y="36"/>
                          </a:lnTo>
                          <a:lnTo>
                            <a:pt x="33" y="42"/>
                          </a:lnTo>
                          <a:lnTo>
                            <a:pt x="27" y="48"/>
                          </a:lnTo>
                          <a:lnTo>
                            <a:pt x="24" y="53"/>
                          </a:lnTo>
                          <a:lnTo>
                            <a:pt x="21" y="60"/>
                          </a:lnTo>
                          <a:lnTo>
                            <a:pt x="18" y="64"/>
                          </a:lnTo>
                          <a:lnTo>
                            <a:pt x="17" y="71"/>
                          </a:lnTo>
                          <a:lnTo>
                            <a:pt x="14" y="76"/>
                          </a:lnTo>
                          <a:lnTo>
                            <a:pt x="13" y="83"/>
                          </a:lnTo>
                          <a:lnTo>
                            <a:pt x="12" y="88"/>
                          </a:lnTo>
                          <a:lnTo>
                            <a:pt x="11" y="95"/>
                          </a:lnTo>
                          <a:lnTo>
                            <a:pt x="9" y="99"/>
                          </a:lnTo>
                          <a:lnTo>
                            <a:pt x="8" y="109"/>
                          </a:lnTo>
                          <a:lnTo>
                            <a:pt x="7" y="119"/>
                          </a:lnTo>
                          <a:lnTo>
                            <a:pt x="5" y="125"/>
                          </a:lnTo>
                          <a:lnTo>
                            <a:pt x="5" y="133"/>
                          </a:lnTo>
                          <a:lnTo>
                            <a:pt x="4" y="141"/>
                          </a:lnTo>
                          <a:lnTo>
                            <a:pt x="2" y="148"/>
                          </a:lnTo>
                          <a:lnTo>
                            <a:pt x="2" y="154"/>
                          </a:lnTo>
                          <a:lnTo>
                            <a:pt x="1" y="159"/>
                          </a:lnTo>
                          <a:lnTo>
                            <a:pt x="0" y="167"/>
                          </a:lnTo>
                          <a:lnTo>
                            <a:pt x="0" y="174"/>
                          </a:lnTo>
                          <a:lnTo>
                            <a:pt x="1" y="181"/>
                          </a:lnTo>
                          <a:lnTo>
                            <a:pt x="2" y="188"/>
                          </a:lnTo>
                          <a:lnTo>
                            <a:pt x="4" y="198"/>
                          </a:lnTo>
                          <a:lnTo>
                            <a:pt x="6" y="208"/>
                          </a:lnTo>
                          <a:lnTo>
                            <a:pt x="7" y="215"/>
                          </a:lnTo>
                          <a:lnTo>
                            <a:pt x="9" y="222"/>
                          </a:lnTo>
                          <a:lnTo>
                            <a:pt x="10" y="233"/>
                          </a:lnTo>
                          <a:lnTo>
                            <a:pt x="12" y="239"/>
                          </a:lnTo>
                          <a:lnTo>
                            <a:pt x="14" y="245"/>
                          </a:lnTo>
                          <a:lnTo>
                            <a:pt x="15" y="255"/>
                          </a:lnTo>
                          <a:lnTo>
                            <a:pt x="18" y="265"/>
                          </a:lnTo>
                          <a:lnTo>
                            <a:pt x="21" y="273"/>
                          </a:lnTo>
                          <a:lnTo>
                            <a:pt x="22" y="280"/>
                          </a:lnTo>
                          <a:lnTo>
                            <a:pt x="26" y="292"/>
                          </a:lnTo>
                          <a:lnTo>
                            <a:pt x="27" y="300"/>
                          </a:lnTo>
                          <a:lnTo>
                            <a:pt x="29" y="307"/>
                          </a:lnTo>
                          <a:lnTo>
                            <a:pt x="33" y="315"/>
                          </a:lnTo>
                          <a:lnTo>
                            <a:pt x="35" y="319"/>
                          </a:lnTo>
                          <a:lnTo>
                            <a:pt x="36" y="327"/>
                          </a:lnTo>
                          <a:lnTo>
                            <a:pt x="39" y="332"/>
                          </a:lnTo>
                          <a:lnTo>
                            <a:pt x="43" y="339"/>
                          </a:lnTo>
                          <a:lnTo>
                            <a:pt x="45" y="345"/>
                          </a:lnTo>
                          <a:lnTo>
                            <a:pt x="49" y="347"/>
                          </a:lnTo>
                          <a:lnTo>
                            <a:pt x="55" y="355"/>
                          </a:lnTo>
                          <a:lnTo>
                            <a:pt x="61" y="358"/>
                          </a:lnTo>
                          <a:lnTo>
                            <a:pt x="68" y="363"/>
                          </a:lnTo>
                          <a:lnTo>
                            <a:pt x="73" y="366"/>
                          </a:lnTo>
                          <a:lnTo>
                            <a:pt x="80" y="367"/>
                          </a:lnTo>
                          <a:lnTo>
                            <a:pt x="87" y="371"/>
                          </a:lnTo>
                          <a:lnTo>
                            <a:pt x="94" y="371"/>
                          </a:lnTo>
                          <a:lnTo>
                            <a:pt x="102" y="372"/>
                          </a:lnTo>
                          <a:lnTo>
                            <a:pt x="110" y="365"/>
                          </a:lnTo>
                          <a:lnTo>
                            <a:pt x="114" y="358"/>
                          </a:lnTo>
                          <a:lnTo>
                            <a:pt x="119" y="352"/>
                          </a:lnTo>
                          <a:lnTo>
                            <a:pt x="123" y="346"/>
                          </a:lnTo>
                          <a:lnTo>
                            <a:pt x="137" y="338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0" name="Shape 904"/>
                    <p:cNvSpPr/>
                    <p:nvPr/>
                  </p:nvSpPr>
                  <p:spPr>
                    <a:xfrm>
                      <a:off x="4050" y="1168"/>
                      <a:ext cx="230" cy="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1" h="262" extrusionOk="0">
                          <a:moveTo>
                            <a:pt x="163" y="261"/>
                          </a:moveTo>
                          <a:lnTo>
                            <a:pt x="168" y="252"/>
                          </a:lnTo>
                          <a:lnTo>
                            <a:pt x="172" y="248"/>
                          </a:lnTo>
                          <a:lnTo>
                            <a:pt x="177" y="242"/>
                          </a:lnTo>
                          <a:lnTo>
                            <a:pt x="180" y="238"/>
                          </a:lnTo>
                          <a:lnTo>
                            <a:pt x="184" y="232"/>
                          </a:lnTo>
                          <a:lnTo>
                            <a:pt x="186" y="227"/>
                          </a:lnTo>
                          <a:lnTo>
                            <a:pt x="193" y="219"/>
                          </a:lnTo>
                          <a:lnTo>
                            <a:pt x="196" y="213"/>
                          </a:lnTo>
                          <a:lnTo>
                            <a:pt x="199" y="207"/>
                          </a:lnTo>
                          <a:lnTo>
                            <a:pt x="203" y="200"/>
                          </a:lnTo>
                          <a:lnTo>
                            <a:pt x="205" y="196"/>
                          </a:lnTo>
                          <a:lnTo>
                            <a:pt x="209" y="189"/>
                          </a:lnTo>
                          <a:lnTo>
                            <a:pt x="212" y="185"/>
                          </a:lnTo>
                          <a:lnTo>
                            <a:pt x="215" y="180"/>
                          </a:lnTo>
                          <a:lnTo>
                            <a:pt x="215" y="174"/>
                          </a:lnTo>
                          <a:lnTo>
                            <a:pt x="219" y="169"/>
                          </a:lnTo>
                          <a:lnTo>
                            <a:pt x="220" y="163"/>
                          </a:lnTo>
                          <a:lnTo>
                            <a:pt x="222" y="155"/>
                          </a:lnTo>
                          <a:lnTo>
                            <a:pt x="223" y="149"/>
                          </a:lnTo>
                          <a:lnTo>
                            <a:pt x="227" y="143"/>
                          </a:lnTo>
                          <a:lnTo>
                            <a:pt x="228" y="136"/>
                          </a:lnTo>
                          <a:lnTo>
                            <a:pt x="228" y="132"/>
                          </a:lnTo>
                          <a:lnTo>
                            <a:pt x="229" y="125"/>
                          </a:lnTo>
                          <a:lnTo>
                            <a:pt x="230" y="120"/>
                          </a:lnTo>
                          <a:lnTo>
                            <a:pt x="228" y="114"/>
                          </a:lnTo>
                          <a:lnTo>
                            <a:pt x="228" y="109"/>
                          </a:lnTo>
                          <a:lnTo>
                            <a:pt x="227" y="103"/>
                          </a:lnTo>
                          <a:lnTo>
                            <a:pt x="227" y="99"/>
                          </a:lnTo>
                          <a:lnTo>
                            <a:pt x="225" y="91"/>
                          </a:lnTo>
                          <a:lnTo>
                            <a:pt x="226" y="87"/>
                          </a:lnTo>
                          <a:lnTo>
                            <a:pt x="224" y="81"/>
                          </a:lnTo>
                          <a:lnTo>
                            <a:pt x="222" y="75"/>
                          </a:lnTo>
                          <a:lnTo>
                            <a:pt x="221" y="69"/>
                          </a:lnTo>
                          <a:lnTo>
                            <a:pt x="219" y="64"/>
                          </a:lnTo>
                          <a:lnTo>
                            <a:pt x="217" y="57"/>
                          </a:lnTo>
                          <a:lnTo>
                            <a:pt x="215" y="53"/>
                          </a:lnTo>
                          <a:lnTo>
                            <a:pt x="213" y="46"/>
                          </a:lnTo>
                          <a:lnTo>
                            <a:pt x="212" y="41"/>
                          </a:lnTo>
                          <a:lnTo>
                            <a:pt x="207" y="35"/>
                          </a:lnTo>
                          <a:lnTo>
                            <a:pt x="203" y="29"/>
                          </a:lnTo>
                          <a:lnTo>
                            <a:pt x="198" y="23"/>
                          </a:lnTo>
                          <a:lnTo>
                            <a:pt x="194" y="18"/>
                          </a:lnTo>
                          <a:lnTo>
                            <a:pt x="189" y="15"/>
                          </a:lnTo>
                          <a:lnTo>
                            <a:pt x="182" y="10"/>
                          </a:lnTo>
                          <a:lnTo>
                            <a:pt x="177" y="9"/>
                          </a:lnTo>
                          <a:lnTo>
                            <a:pt x="176" y="5"/>
                          </a:lnTo>
                          <a:lnTo>
                            <a:pt x="168" y="4"/>
                          </a:lnTo>
                          <a:lnTo>
                            <a:pt x="160" y="1"/>
                          </a:lnTo>
                          <a:lnTo>
                            <a:pt x="150" y="0"/>
                          </a:lnTo>
                          <a:lnTo>
                            <a:pt x="143" y="0"/>
                          </a:lnTo>
                          <a:lnTo>
                            <a:pt x="133" y="0"/>
                          </a:lnTo>
                          <a:lnTo>
                            <a:pt x="126" y="0"/>
                          </a:lnTo>
                          <a:lnTo>
                            <a:pt x="115" y="1"/>
                          </a:lnTo>
                          <a:lnTo>
                            <a:pt x="108" y="3"/>
                          </a:lnTo>
                          <a:lnTo>
                            <a:pt x="100" y="7"/>
                          </a:lnTo>
                          <a:lnTo>
                            <a:pt x="92" y="9"/>
                          </a:lnTo>
                          <a:lnTo>
                            <a:pt x="84" y="12"/>
                          </a:lnTo>
                          <a:lnTo>
                            <a:pt x="76" y="16"/>
                          </a:lnTo>
                          <a:lnTo>
                            <a:pt x="69" y="19"/>
                          </a:lnTo>
                          <a:lnTo>
                            <a:pt x="65" y="26"/>
                          </a:lnTo>
                          <a:lnTo>
                            <a:pt x="60" y="32"/>
                          </a:lnTo>
                          <a:lnTo>
                            <a:pt x="53" y="37"/>
                          </a:lnTo>
                          <a:lnTo>
                            <a:pt x="51" y="42"/>
                          </a:lnTo>
                          <a:lnTo>
                            <a:pt x="44" y="48"/>
                          </a:lnTo>
                          <a:lnTo>
                            <a:pt x="42" y="53"/>
                          </a:lnTo>
                          <a:lnTo>
                            <a:pt x="39" y="58"/>
                          </a:lnTo>
                          <a:lnTo>
                            <a:pt x="33" y="63"/>
                          </a:lnTo>
                          <a:lnTo>
                            <a:pt x="32" y="69"/>
                          </a:lnTo>
                          <a:lnTo>
                            <a:pt x="29" y="73"/>
                          </a:lnTo>
                          <a:lnTo>
                            <a:pt x="26" y="80"/>
                          </a:lnTo>
                          <a:lnTo>
                            <a:pt x="23" y="84"/>
                          </a:lnTo>
                          <a:lnTo>
                            <a:pt x="19" y="92"/>
                          </a:lnTo>
                          <a:lnTo>
                            <a:pt x="16" y="99"/>
                          </a:lnTo>
                          <a:lnTo>
                            <a:pt x="16" y="105"/>
                          </a:lnTo>
                          <a:lnTo>
                            <a:pt x="12" y="111"/>
                          </a:lnTo>
                          <a:lnTo>
                            <a:pt x="11" y="116"/>
                          </a:lnTo>
                          <a:lnTo>
                            <a:pt x="8" y="122"/>
                          </a:lnTo>
                          <a:lnTo>
                            <a:pt x="8" y="126"/>
                          </a:lnTo>
                          <a:lnTo>
                            <a:pt x="8" y="133"/>
                          </a:lnTo>
                          <a:lnTo>
                            <a:pt x="4" y="137"/>
                          </a:lnTo>
                          <a:lnTo>
                            <a:pt x="3" y="144"/>
                          </a:lnTo>
                          <a:lnTo>
                            <a:pt x="3" y="148"/>
                          </a:lnTo>
                          <a:lnTo>
                            <a:pt x="2" y="155"/>
                          </a:lnTo>
                          <a:lnTo>
                            <a:pt x="0" y="15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81" name="Shape 905"/>
                    <p:cNvSpPr/>
                    <p:nvPr/>
                  </p:nvSpPr>
                  <p:spPr>
                    <a:xfrm rot="1080000" flipH="1">
                      <a:off x="4117" y="1323"/>
                      <a:ext cx="88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0" name="Shape 906"/>
                  <p:cNvSpPr/>
                  <p:nvPr/>
                </p:nvSpPr>
                <p:spPr>
                  <a:xfrm flipH="1">
                    <a:off x="2846" y="1968"/>
                    <a:ext cx="128" cy="168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9" h="375" extrusionOk="0">
                        <a:moveTo>
                          <a:pt x="85" y="334"/>
                        </a:moveTo>
                        <a:lnTo>
                          <a:pt x="76" y="327"/>
                        </a:lnTo>
                        <a:lnTo>
                          <a:pt x="71" y="322"/>
                        </a:lnTo>
                        <a:lnTo>
                          <a:pt x="70" y="314"/>
                        </a:lnTo>
                        <a:lnTo>
                          <a:pt x="68" y="307"/>
                        </a:lnTo>
                        <a:lnTo>
                          <a:pt x="63" y="300"/>
                        </a:lnTo>
                        <a:lnTo>
                          <a:pt x="61" y="292"/>
                        </a:lnTo>
                        <a:lnTo>
                          <a:pt x="55" y="282"/>
                        </a:lnTo>
                        <a:lnTo>
                          <a:pt x="50" y="272"/>
                        </a:lnTo>
                        <a:lnTo>
                          <a:pt x="44" y="262"/>
                        </a:lnTo>
                        <a:lnTo>
                          <a:pt x="38" y="256"/>
                        </a:lnTo>
                        <a:lnTo>
                          <a:pt x="34" y="250"/>
                        </a:lnTo>
                        <a:lnTo>
                          <a:pt x="33" y="244"/>
                        </a:lnTo>
                        <a:lnTo>
                          <a:pt x="28" y="237"/>
                        </a:lnTo>
                        <a:lnTo>
                          <a:pt x="25" y="232"/>
                        </a:lnTo>
                        <a:lnTo>
                          <a:pt x="19" y="224"/>
                        </a:lnTo>
                        <a:lnTo>
                          <a:pt x="14" y="216"/>
                        </a:lnTo>
                        <a:lnTo>
                          <a:pt x="12" y="210"/>
                        </a:lnTo>
                        <a:lnTo>
                          <a:pt x="8" y="202"/>
                        </a:lnTo>
                        <a:lnTo>
                          <a:pt x="3" y="194"/>
                        </a:lnTo>
                        <a:lnTo>
                          <a:pt x="2" y="187"/>
                        </a:lnTo>
                        <a:lnTo>
                          <a:pt x="0" y="182"/>
                        </a:lnTo>
                        <a:lnTo>
                          <a:pt x="0" y="175"/>
                        </a:lnTo>
                        <a:lnTo>
                          <a:pt x="1" y="170"/>
                        </a:lnTo>
                        <a:lnTo>
                          <a:pt x="1" y="163"/>
                        </a:lnTo>
                        <a:lnTo>
                          <a:pt x="1" y="158"/>
                        </a:lnTo>
                        <a:lnTo>
                          <a:pt x="2" y="151"/>
                        </a:lnTo>
                        <a:lnTo>
                          <a:pt x="3" y="146"/>
                        </a:lnTo>
                        <a:lnTo>
                          <a:pt x="5" y="139"/>
                        </a:lnTo>
                        <a:lnTo>
                          <a:pt x="6" y="134"/>
                        </a:lnTo>
                        <a:lnTo>
                          <a:pt x="12" y="125"/>
                        </a:lnTo>
                        <a:lnTo>
                          <a:pt x="12" y="115"/>
                        </a:lnTo>
                        <a:lnTo>
                          <a:pt x="15" y="111"/>
                        </a:lnTo>
                        <a:lnTo>
                          <a:pt x="18" y="104"/>
                        </a:lnTo>
                        <a:lnTo>
                          <a:pt x="22" y="99"/>
                        </a:lnTo>
                        <a:lnTo>
                          <a:pt x="24" y="92"/>
                        </a:lnTo>
                        <a:lnTo>
                          <a:pt x="27" y="87"/>
                        </a:lnTo>
                        <a:lnTo>
                          <a:pt x="33" y="78"/>
                        </a:lnTo>
                        <a:lnTo>
                          <a:pt x="37" y="71"/>
                        </a:lnTo>
                        <a:lnTo>
                          <a:pt x="39" y="63"/>
                        </a:lnTo>
                        <a:lnTo>
                          <a:pt x="44" y="57"/>
                        </a:lnTo>
                        <a:lnTo>
                          <a:pt x="48" y="52"/>
                        </a:lnTo>
                        <a:lnTo>
                          <a:pt x="51" y="46"/>
                        </a:lnTo>
                        <a:lnTo>
                          <a:pt x="53" y="41"/>
                        </a:lnTo>
                        <a:lnTo>
                          <a:pt x="59" y="34"/>
                        </a:lnTo>
                        <a:lnTo>
                          <a:pt x="63" y="29"/>
                        </a:lnTo>
                        <a:lnTo>
                          <a:pt x="68" y="23"/>
                        </a:lnTo>
                        <a:lnTo>
                          <a:pt x="70" y="17"/>
                        </a:lnTo>
                        <a:lnTo>
                          <a:pt x="76" y="13"/>
                        </a:lnTo>
                        <a:lnTo>
                          <a:pt x="83" y="11"/>
                        </a:lnTo>
                        <a:lnTo>
                          <a:pt x="89" y="9"/>
                        </a:lnTo>
                        <a:lnTo>
                          <a:pt x="96" y="5"/>
                        </a:lnTo>
                        <a:lnTo>
                          <a:pt x="102" y="2"/>
                        </a:lnTo>
                        <a:lnTo>
                          <a:pt x="109" y="1"/>
                        </a:lnTo>
                        <a:lnTo>
                          <a:pt x="117" y="1"/>
                        </a:lnTo>
                        <a:lnTo>
                          <a:pt x="124" y="2"/>
                        </a:lnTo>
                        <a:lnTo>
                          <a:pt x="133" y="0"/>
                        </a:lnTo>
                        <a:lnTo>
                          <a:pt x="145" y="1"/>
                        </a:lnTo>
                        <a:lnTo>
                          <a:pt x="157" y="1"/>
                        </a:lnTo>
                        <a:lnTo>
                          <a:pt x="165" y="4"/>
                        </a:lnTo>
                        <a:lnTo>
                          <a:pt x="172" y="5"/>
                        </a:lnTo>
                        <a:lnTo>
                          <a:pt x="179" y="7"/>
                        </a:lnTo>
                        <a:lnTo>
                          <a:pt x="189" y="10"/>
                        </a:lnTo>
                        <a:lnTo>
                          <a:pt x="201" y="16"/>
                        </a:lnTo>
                        <a:lnTo>
                          <a:pt x="208" y="21"/>
                        </a:lnTo>
                        <a:lnTo>
                          <a:pt x="213" y="24"/>
                        </a:lnTo>
                        <a:lnTo>
                          <a:pt x="222" y="29"/>
                        </a:lnTo>
                        <a:lnTo>
                          <a:pt x="229" y="37"/>
                        </a:lnTo>
                        <a:lnTo>
                          <a:pt x="233" y="45"/>
                        </a:lnTo>
                        <a:lnTo>
                          <a:pt x="243" y="52"/>
                        </a:lnTo>
                        <a:lnTo>
                          <a:pt x="246" y="57"/>
                        </a:lnTo>
                        <a:lnTo>
                          <a:pt x="250" y="65"/>
                        </a:lnTo>
                        <a:lnTo>
                          <a:pt x="252" y="70"/>
                        </a:lnTo>
                        <a:lnTo>
                          <a:pt x="254" y="77"/>
                        </a:lnTo>
                        <a:lnTo>
                          <a:pt x="256" y="82"/>
                        </a:lnTo>
                        <a:lnTo>
                          <a:pt x="256" y="89"/>
                        </a:lnTo>
                        <a:lnTo>
                          <a:pt x="258" y="94"/>
                        </a:lnTo>
                        <a:lnTo>
                          <a:pt x="258" y="101"/>
                        </a:lnTo>
                        <a:lnTo>
                          <a:pt x="256" y="106"/>
                        </a:lnTo>
                        <a:lnTo>
                          <a:pt x="256" y="113"/>
                        </a:lnTo>
                        <a:lnTo>
                          <a:pt x="258" y="119"/>
                        </a:lnTo>
                        <a:lnTo>
                          <a:pt x="257" y="128"/>
                        </a:lnTo>
                        <a:lnTo>
                          <a:pt x="256" y="138"/>
                        </a:lnTo>
                        <a:lnTo>
                          <a:pt x="256" y="145"/>
                        </a:lnTo>
                        <a:lnTo>
                          <a:pt x="255" y="152"/>
                        </a:lnTo>
                        <a:lnTo>
                          <a:pt x="255" y="159"/>
                        </a:lnTo>
                        <a:lnTo>
                          <a:pt x="254" y="166"/>
                        </a:lnTo>
                        <a:lnTo>
                          <a:pt x="253" y="174"/>
                        </a:lnTo>
                        <a:lnTo>
                          <a:pt x="253" y="178"/>
                        </a:lnTo>
                        <a:lnTo>
                          <a:pt x="252" y="185"/>
                        </a:lnTo>
                        <a:lnTo>
                          <a:pt x="252" y="192"/>
                        </a:lnTo>
                        <a:lnTo>
                          <a:pt x="249" y="200"/>
                        </a:lnTo>
                        <a:lnTo>
                          <a:pt x="246" y="207"/>
                        </a:lnTo>
                        <a:lnTo>
                          <a:pt x="243" y="216"/>
                        </a:lnTo>
                        <a:lnTo>
                          <a:pt x="239" y="226"/>
                        </a:lnTo>
                        <a:lnTo>
                          <a:pt x="236" y="232"/>
                        </a:lnTo>
                        <a:lnTo>
                          <a:pt x="233" y="240"/>
                        </a:lnTo>
                        <a:lnTo>
                          <a:pt x="230" y="250"/>
                        </a:lnTo>
                        <a:lnTo>
                          <a:pt x="227" y="256"/>
                        </a:lnTo>
                        <a:lnTo>
                          <a:pt x="224" y="261"/>
                        </a:lnTo>
                        <a:lnTo>
                          <a:pt x="220" y="271"/>
                        </a:lnTo>
                        <a:lnTo>
                          <a:pt x="215" y="280"/>
                        </a:lnTo>
                        <a:lnTo>
                          <a:pt x="212" y="287"/>
                        </a:lnTo>
                        <a:lnTo>
                          <a:pt x="209" y="294"/>
                        </a:lnTo>
                        <a:lnTo>
                          <a:pt x="203" y="306"/>
                        </a:lnTo>
                        <a:lnTo>
                          <a:pt x="200" y="313"/>
                        </a:lnTo>
                        <a:lnTo>
                          <a:pt x="197" y="320"/>
                        </a:lnTo>
                        <a:lnTo>
                          <a:pt x="192" y="327"/>
                        </a:lnTo>
                        <a:lnTo>
                          <a:pt x="189" y="331"/>
                        </a:lnTo>
                        <a:lnTo>
                          <a:pt x="185" y="338"/>
                        </a:lnTo>
                        <a:lnTo>
                          <a:pt x="182" y="343"/>
                        </a:lnTo>
                        <a:lnTo>
                          <a:pt x="177" y="350"/>
                        </a:lnTo>
                        <a:lnTo>
                          <a:pt x="174" y="355"/>
                        </a:lnTo>
                        <a:lnTo>
                          <a:pt x="168" y="356"/>
                        </a:lnTo>
                        <a:lnTo>
                          <a:pt x="161" y="363"/>
                        </a:lnTo>
                        <a:lnTo>
                          <a:pt x="155" y="366"/>
                        </a:lnTo>
                        <a:lnTo>
                          <a:pt x="148" y="370"/>
                        </a:lnTo>
                        <a:lnTo>
                          <a:pt x="142" y="372"/>
                        </a:lnTo>
                        <a:lnTo>
                          <a:pt x="135" y="371"/>
                        </a:lnTo>
                        <a:lnTo>
                          <a:pt x="128" y="374"/>
                        </a:lnTo>
                        <a:lnTo>
                          <a:pt x="120" y="373"/>
                        </a:lnTo>
                        <a:lnTo>
                          <a:pt x="113" y="372"/>
                        </a:lnTo>
                        <a:lnTo>
                          <a:pt x="105" y="365"/>
                        </a:lnTo>
                        <a:lnTo>
                          <a:pt x="103" y="358"/>
                        </a:lnTo>
                        <a:lnTo>
                          <a:pt x="99" y="350"/>
                        </a:lnTo>
                        <a:lnTo>
                          <a:pt x="97" y="345"/>
                        </a:lnTo>
                        <a:lnTo>
                          <a:pt x="85" y="334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Shape 907"/>
                  <p:cNvSpPr/>
                  <p:nvPr/>
                </p:nvSpPr>
                <p:spPr>
                  <a:xfrm flipH="1">
                    <a:off x="2852" y="1985"/>
                    <a:ext cx="110" cy="11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22" h="256" extrusionOk="0">
                        <a:moveTo>
                          <a:pt x="40" y="255"/>
                        </a:moveTo>
                        <a:lnTo>
                          <a:pt x="35" y="245"/>
                        </a:lnTo>
                        <a:lnTo>
                          <a:pt x="33" y="241"/>
                        </a:lnTo>
                        <a:lnTo>
                          <a:pt x="29" y="233"/>
                        </a:lnTo>
                        <a:lnTo>
                          <a:pt x="27" y="229"/>
                        </a:lnTo>
                        <a:lnTo>
                          <a:pt x="25" y="222"/>
                        </a:lnTo>
                        <a:lnTo>
                          <a:pt x="22" y="218"/>
                        </a:lnTo>
                        <a:lnTo>
                          <a:pt x="18" y="209"/>
                        </a:lnTo>
                        <a:lnTo>
                          <a:pt x="16" y="202"/>
                        </a:lnTo>
                        <a:lnTo>
                          <a:pt x="14" y="195"/>
                        </a:lnTo>
                        <a:lnTo>
                          <a:pt x="12" y="189"/>
                        </a:lnTo>
                        <a:lnTo>
                          <a:pt x="10" y="184"/>
                        </a:lnTo>
                        <a:lnTo>
                          <a:pt x="8" y="177"/>
                        </a:lnTo>
                        <a:lnTo>
                          <a:pt x="6" y="172"/>
                        </a:lnTo>
                        <a:lnTo>
                          <a:pt x="3" y="166"/>
                        </a:lnTo>
                        <a:lnTo>
                          <a:pt x="4" y="162"/>
                        </a:lnTo>
                        <a:lnTo>
                          <a:pt x="2" y="155"/>
                        </a:lnTo>
                        <a:lnTo>
                          <a:pt x="2" y="150"/>
                        </a:lnTo>
                        <a:lnTo>
                          <a:pt x="1" y="141"/>
                        </a:lnTo>
                        <a:lnTo>
                          <a:pt x="1" y="135"/>
                        </a:lnTo>
                        <a:lnTo>
                          <a:pt x="0" y="128"/>
                        </a:lnTo>
                        <a:lnTo>
                          <a:pt x="0" y="122"/>
                        </a:lnTo>
                        <a:lnTo>
                          <a:pt x="0" y="117"/>
                        </a:lnTo>
                        <a:lnTo>
                          <a:pt x="1" y="111"/>
                        </a:lnTo>
                        <a:lnTo>
                          <a:pt x="1" y="106"/>
                        </a:lnTo>
                        <a:lnTo>
                          <a:pt x="5" y="100"/>
                        </a:lnTo>
                        <a:lnTo>
                          <a:pt x="5" y="95"/>
                        </a:lnTo>
                        <a:lnTo>
                          <a:pt x="7" y="89"/>
                        </a:lnTo>
                        <a:lnTo>
                          <a:pt x="7" y="84"/>
                        </a:lnTo>
                        <a:lnTo>
                          <a:pt x="11" y="78"/>
                        </a:lnTo>
                        <a:lnTo>
                          <a:pt x="11" y="73"/>
                        </a:lnTo>
                        <a:lnTo>
                          <a:pt x="14" y="67"/>
                        </a:lnTo>
                        <a:lnTo>
                          <a:pt x="17" y="63"/>
                        </a:lnTo>
                        <a:lnTo>
                          <a:pt x="20" y="57"/>
                        </a:lnTo>
                        <a:lnTo>
                          <a:pt x="23" y="52"/>
                        </a:lnTo>
                        <a:lnTo>
                          <a:pt x="25" y="46"/>
                        </a:lnTo>
                        <a:lnTo>
                          <a:pt x="29" y="41"/>
                        </a:lnTo>
                        <a:lnTo>
                          <a:pt x="32" y="36"/>
                        </a:lnTo>
                        <a:lnTo>
                          <a:pt x="34" y="30"/>
                        </a:lnTo>
                        <a:lnTo>
                          <a:pt x="40" y="25"/>
                        </a:lnTo>
                        <a:lnTo>
                          <a:pt x="45" y="21"/>
                        </a:lnTo>
                        <a:lnTo>
                          <a:pt x="50" y="14"/>
                        </a:lnTo>
                        <a:lnTo>
                          <a:pt x="56" y="10"/>
                        </a:lnTo>
                        <a:lnTo>
                          <a:pt x="61" y="9"/>
                        </a:lnTo>
                        <a:lnTo>
                          <a:pt x="69" y="5"/>
                        </a:lnTo>
                        <a:lnTo>
                          <a:pt x="74" y="5"/>
                        </a:lnTo>
                        <a:lnTo>
                          <a:pt x="77" y="1"/>
                        </a:lnTo>
                        <a:lnTo>
                          <a:pt x="84" y="1"/>
                        </a:lnTo>
                        <a:lnTo>
                          <a:pt x="92" y="0"/>
                        </a:lnTo>
                        <a:lnTo>
                          <a:pt x="102" y="0"/>
                        </a:lnTo>
                        <a:lnTo>
                          <a:pt x="109" y="1"/>
                        </a:lnTo>
                        <a:lnTo>
                          <a:pt x="119" y="3"/>
                        </a:lnTo>
                        <a:lnTo>
                          <a:pt x="127" y="4"/>
                        </a:lnTo>
                        <a:lnTo>
                          <a:pt x="136" y="6"/>
                        </a:lnTo>
                        <a:lnTo>
                          <a:pt x="143" y="9"/>
                        </a:lnTo>
                        <a:lnTo>
                          <a:pt x="151" y="14"/>
                        </a:lnTo>
                        <a:lnTo>
                          <a:pt x="158" y="17"/>
                        </a:lnTo>
                        <a:lnTo>
                          <a:pt x="165" y="21"/>
                        </a:lnTo>
                        <a:lnTo>
                          <a:pt x="173" y="26"/>
                        </a:lnTo>
                        <a:lnTo>
                          <a:pt x="179" y="31"/>
                        </a:lnTo>
                        <a:lnTo>
                          <a:pt x="181" y="38"/>
                        </a:lnTo>
                        <a:lnTo>
                          <a:pt x="186" y="45"/>
                        </a:lnTo>
                        <a:lnTo>
                          <a:pt x="191" y="52"/>
                        </a:lnTo>
                        <a:lnTo>
                          <a:pt x="193" y="57"/>
                        </a:lnTo>
                        <a:lnTo>
                          <a:pt x="197" y="63"/>
                        </a:lnTo>
                        <a:lnTo>
                          <a:pt x="199" y="68"/>
                        </a:lnTo>
                        <a:lnTo>
                          <a:pt x="201" y="74"/>
                        </a:lnTo>
                        <a:lnTo>
                          <a:pt x="206" y="79"/>
                        </a:lnTo>
                        <a:lnTo>
                          <a:pt x="205" y="86"/>
                        </a:lnTo>
                        <a:lnTo>
                          <a:pt x="208" y="90"/>
                        </a:lnTo>
                        <a:lnTo>
                          <a:pt x="209" y="97"/>
                        </a:lnTo>
                        <a:lnTo>
                          <a:pt x="211" y="102"/>
                        </a:lnTo>
                        <a:lnTo>
                          <a:pt x="213" y="111"/>
                        </a:lnTo>
                        <a:lnTo>
                          <a:pt x="215" y="117"/>
                        </a:lnTo>
                        <a:lnTo>
                          <a:pt x="215" y="124"/>
                        </a:lnTo>
                        <a:lnTo>
                          <a:pt x="217" y="131"/>
                        </a:lnTo>
                        <a:lnTo>
                          <a:pt x="217" y="135"/>
                        </a:lnTo>
                        <a:lnTo>
                          <a:pt x="219" y="142"/>
                        </a:lnTo>
                        <a:lnTo>
                          <a:pt x="219" y="146"/>
                        </a:lnTo>
                        <a:lnTo>
                          <a:pt x="218" y="153"/>
                        </a:lnTo>
                        <a:lnTo>
                          <a:pt x="219" y="157"/>
                        </a:lnTo>
                        <a:lnTo>
                          <a:pt x="219" y="163"/>
                        </a:lnTo>
                        <a:lnTo>
                          <a:pt x="219" y="168"/>
                        </a:lnTo>
                        <a:lnTo>
                          <a:pt x="218" y="174"/>
                        </a:lnTo>
                        <a:lnTo>
                          <a:pt x="221" y="177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2" name="Shape 908"/>
                  <p:cNvSpPr/>
                  <p:nvPr/>
                </p:nvSpPr>
                <p:spPr>
                  <a:xfrm rot="480000" flipH="1">
                    <a:off x="2883" y="2053"/>
                    <a:ext cx="45" cy="79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13" name="Shape 909"/>
                  <p:cNvGrpSpPr/>
                  <p:nvPr/>
                </p:nvGrpSpPr>
                <p:grpSpPr>
                  <a:xfrm flipH="1">
                    <a:off x="2720" y="1981"/>
                    <a:ext cx="128" cy="168"/>
                    <a:chOff x="4284" y="1106"/>
                    <a:chExt cx="259" cy="374"/>
                  </a:xfrm>
                </p:grpSpPr>
                <p:sp>
                  <p:nvSpPr>
                    <p:cNvPr id="676" name="Shape 910"/>
                    <p:cNvSpPr/>
                    <p:nvPr/>
                  </p:nvSpPr>
                  <p:spPr>
                    <a:xfrm>
                      <a:off x="4284" y="1106"/>
                      <a:ext cx="259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0" h="375" extrusionOk="0">
                          <a:moveTo>
                            <a:pt x="86" y="335"/>
                          </a:moveTo>
                          <a:lnTo>
                            <a:pt x="76" y="327"/>
                          </a:lnTo>
                          <a:lnTo>
                            <a:pt x="71" y="322"/>
                          </a:lnTo>
                          <a:lnTo>
                            <a:pt x="70" y="314"/>
                          </a:lnTo>
                          <a:lnTo>
                            <a:pt x="68" y="307"/>
                          </a:lnTo>
                          <a:lnTo>
                            <a:pt x="63" y="300"/>
                          </a:lnTo>
                          <a:lnTo>
                            <a:pt x="61" y="292"/>
                          </a:lnTo>
                          <a:lnTo>
                            <a:pt x="55" y="282"/>
                          </a:lnTo>
                          <a:lnTo>
                            <a:pt x="50" y="272"/>
                          </a:lnTo>
                          <a:lnTo>
                            <a:pt x="44" y="262"/>
                          </a:lnTo>
                          <a:lnTo>
                            <a:pt x="39" y="256"/>
                          </a:lnTo>
                          <a:lnTo>
                            <a:pt x="34" y="250"/>
                          </a:lnTo>
                          <a:lnTo>
                            <a:pt x="33" y="244"/>
                          </a:lnTo>
                          <a:lnTo>
                            <a:pt x="28" y="237"/>
                          </a:lnTo>
                          <a:lnTo>
                            <a:pt x="26" y="232"/>
                          </a:lnTo>
                          <a:lnTo>
                            <a:pt x="19" y="224"/>
                          </a:lnTo>
                          <a:lnTo>
                            <a:pt x="15" y="217"/>
                          </a:lnTo>
                          <a:lnTo>
                            <a:pt x="13" y="210"/>
                          </a:lnTo>
                          <a:lnTo>
                            <a:pt x="8" y="202"/>
                          </a:lnTo>
                          <a:lnTo>
                            <a:pt x="3" y="194"/>
                          </a:lnTo>
                          <a:lnTo>
                            <a:pt x="2" y="187"/>
                          </a:lnTo>
                          <a:lnTo>
                            <a:pt x="0" y="182"/>
                          </a:lnTo>
                          <a:lnTo>
                            <a:pt x="0" y="175"/>
                          </a:lnTo>
                          <a:lnTo>
                            <a:pt x="1" y="170"/>
                          </a:lnTo>
                          <a:lnTo>
                            <a:pt x="1" y="163"/>
                          </a:lnTo>
                          <a:lnTo>
                            <a:pt x="1" y="158"/>
                          </a:lnTo>
                          <a:lnTo>
                            <a:pt x="3" y="151"/>
                          </a:lnTo>
                          <a:lnTo>
                            <a:pt x="3" y="146"/>
                          </a:lnTo>
                          <a:lnTo>
                            <a:pt x="5" y="139"/>
                          </a:lnTo>
                          <a:lnTo>
                            <a:pt x="6" y="134"/>
                          </a:lnTo>
                          <a:lnTo>
                            <a:pt x="12" y="125"/>
                          </a:lnTo>
                          <a:lnTo>
                            <a:pt x="13" y="115"/>
                          </a:lnTo>
                          <a:lnTo>
                            <a:pt x="15" y="111"/>
                          </a:lnTo>
                          <a:lnTo>
                            <a:pt x="18" y="104"/>
                          </a:lnTo>
                          <a:lnTo>
                            <a:pt x="22" y="99"/>
                          </a:lnTo>
                          <a:lnTo>
                            <a:pt x="24" y="92"/>
                          </a:lnTo>
                          <a:lnTo>
                            <a:pt x="28" y="87"/>
                          </a:lnTo>
                          <a:lnTo>
                            <a:pt x="33" y="78"/>
                          </a:lnTo>
                          <a:lnTo>
                            <a:pt x="37" y="71"/>
                          </a:lnTo>
                          <a:lnTo>
                            <a:pt x="39" y="63"/>
                          </a:lnTo>
                          <a:lnTo>
                            <a:pt x="45" y="57"/>
                          </a:lnTo>
                          <a:lnTo>
                            <a:pt x="48" y="52"/>
                          </a:lnTo>
                          <a:lnTo>
                            <a:pt x="51" y="46"/>
                          </a:lnTo>
                          <a:lnTo>
                            <a:pt x="54" y="41"/>
                          </a:lnTo>
                          <a:lnTo>
                            <a:pt x="59" y="34"/>
                          </a:lnTo>
                          <a:lnTo>
                            <a:pt x="63" y="29"/>
                          </a:lnTo>
                          <a:lnTo>
                            <a:pt x="68" y="23"/>
                          </a:lnTo>
                          <a:lnTo>
                            <a:pt x="71" y="17"/>
                          </a:lnTo>
                          <a:lnTo>
                            <a:pt x="76" y="13"/>
                          </a:lnTo>
                          <a:lnTo>
                            <a:pt x="84" y="11"/>
                          </a:lnTo>
                          <a:lnTo>
                            <a:pt x="90" y="9"/>
                          </a:lnTo>
                          <a:lnTo>
                            <a:pt x="97" y="5"/>
                          </a:lnTo>
                          <a:lnTo>
                            <a:pt x="103" y="2"/>
                          </a:lnTo>
                          <a:lnTo>
                            <a:pt x="110" y="1"/>
                          </a:lnTo>
                          <a:lnTo>
                            <a:pt x="118" y="1"/>
                          </a:lnTo>
                          <a:lnTo>
                            <a:pt x="125" y="2"/>
                          </a:lnTo>
                          <a:lnTo>
                            <a:pt x="133" y="0"/>
                          </a:lnTo>
                          <a:lnTo>
                            <a:pt x="146" y="1"/>
                          </a:lnTo>
                          <a:lnTo>
                            <a:pt x="158" y="1"/>
                          </a:lnTo>
                          <a:lnTo>
                            <a:pt x="165" y="4"/>
                          </a:lnTo>
                          <a:lnTo>
                            <a:pt x="172" y="5"/>
                          </a:lnTo>
                          <a:lnTo>
                            <a:pt x="180" y="7"/>
                          </a:lnTo>
                          <a:lnTo>
                            <a:pt x="190" y="10"/>
                          </a:lnTo>
                          <a:lnTo>
                            <a:pt x="202" y="16"/>
                          </a:lnTo>
                          <a:lnTo>
                            <a:pt x="209" y="21"/>
                          </a:lnTo>
                          <a:lnTo>
                            <a:pt x="213" y="24"/>
                          </a:lnTo>
                          <a:lnTo>
                            <a:pt x="223" y="29"/>
                          </a:lnTo>
                          <a:lnTo>
                            <a:pt x="230" y="37"/>
                          </a:lnTo>
                          <a:lnTo>
                            <a:pt x="234" y="45"/>
                          </a:lnTo>
                          <a:lnTo>
                            <a:pt x="243" y="52"/>
                          </a:lnTo>
                          <a:lnTo>
                            <a:pt x="247" y="57"/>
                          </a:lnTo>
                          <a:lnTo>
                            <a:pt x="251" y="65"/>
                          </a:lnTo>
                          <a:lnTo>
                            <a:pt x="253" y="70"/>
                          </a:lnTo>
                          <a:lnTo>
                            <a:pt x="255" y="77"/>
                          </a:lnTo>
                          <a:lnTo>
                            <a:pt x="257" y="82"/>
                          </a:lnTo>
                          <a:lnTo>
                            <a:pt x="257" y="89"/>
                          </a:lnTo>
                          <a:lnTo>
                            <a:pt x="259" y="94"/>
                          </a:lnTo>
                          <a:lnTo>
                            <a:pt x="259" y="101"/>
                          </a:lnTo>
                          <a:lnTo>
                            <a:pt x="257" y="106"/>
                          </a:lnTo>
                          <a:lnTo>
                            <a:pt x="257" y="113"/>
                          </a:lnTo>
                          <a:lnTo>
                            <a:pt x="259" y="119"/>
                          </a:lnTo>
                          <a:lnTo>
                            <a:pt x="259" y="128"/>
                          </a:lnTo>
                          <a:lnTo>
                            <a:pt x="258" y="138"/>
                          </a:lnTo>
                          <a:lnTo>
                            <a:pt x="257" y="145"/>
                          </a:lnTo>
                          <a:lnTo>
                            <a:pt x="256" y="152"/>
                          </a:lnTo>
                          <a:lnTo>
                            <a:pt x="256" y="159"/>
                          </a:lnTo>
                          <a:lnTo>
                            <a:pt x="255" y="166"/>
                          </a:lnTo>
                          <a:lnTo>
                            <a:pt x="254" y="174"/>
                          </a:lnTo>
                          <a:lnTo>
                            <a:pt x="254" y="178"/>
                          </a:lnTo>
                          <a:lnTo>
                            <a:pt x="253" y="185"/>
                          </a:lnTo>
                          <a:lnTo>
                            <a:pt x="253" y="192"/>
                          </a:lnTo>
                          <a:lnTo>
                            <a:pt x="250" y="200"/>
                          </a:lnTo>
                          <a:lnTo>
                            <a:pt x="247" y="207"/>
                          </a:lnTo>
                          <a:lnTo>
                            <a:pt x="243" y="216"/>
                          </a:lnTo>
                          <a:lnTo>
                            <a:pt x="240" y="226"/>
                          </a:lnTo>
                          <a:lnTo>
                            <a:pt x="237" y="232"/>
                          </a:lnTo>
                          <a:lnTo>
                            <a:pt x="234" y="240"/>
                          </a:lnTo>
                          <a:lnTo>
                            <a:pt x="231" y="250"/>
                          </a:lnTo>
                          <a:lnTo>
                            <a:pt x="228" y="256"/>
                          </a:lnTo>
                          <a:lnTo>
                            <a:pt x="225" y="261"/>
                          </a:lnTo>
                          <a:lnTo>
                            <a:pt x="221" y="271"/>
                          </a:lnTo>
                          <a:lnTo>
                            <a:pt x="215" y="280"/>
                          </a:lnTo>
                          <a:lnTo>
                            <a:pt x="213" y="287"/>
                          </a:lnTo>
                          <a:lnTo>
                            <a:pt x="210" y="294"/>
                          </a:lnTo>
                          <a:lnTo>
                            <a:pt x="204" y="306"/>
                          </a:lnTo>
                          <a:lnTo>
                            <a:pt x="201" y="313"/>
                          </a:lnTo>
                          <a:lnTo>
                            <a:pt x="198" y="320"/>
                          </a:lnTo>
                          <a:lnTo>
                            <a:pt x="193" y="327"/>
                          </a:lnTo>
                          <a:lnTo>
                            <a:pt x="189" y="331"/>
                          </a:lnTo>
                          <a:lnTo>
                            <a:pt x="186" y="338"/>
                          </a:lnTo>
                          <a:lnTo>
                            <a:pt x="183" y="343"/>
                          </a:lnTo>
                          <a:lnTo>
                            <a:pt x="178" y="350"/>
                          </a:lnTo>
                          <a:lnTo>
                            <a:pt x="175" y="355"/>
                          </a:lnTo>
                          <a:lnTo>
                            <a:pt x="169" y="356"/>
                          </a:lnTo>
                          <a:lnTo>
                            <a:pt x="162" y="363"/>
                          </a:lnTo>
                          <a:lnTo>
                            <a:pt x="156" y="366"/>
                          </a:lnTo>
                          <a:lnTo>
                            <a:pt x="148" y="370"/>
                          </a:lnTo>
                          <a:lnTo>
                            <a:pt x="143" y="372"/>
                          </a:lnTo>
                          <a:lnTo>
                            <a:pt x="136" y="371"/>
                          </a:lnTo>
                          <a:lnTo>
                            <a:pt x="128" y="374"/>
                          </a:lnTo>
                          <a:lnTo>
                            <a:pt x="121" y="373"/>
                          </a:lnTo>
                          <a:lnTo>
                            <a:pt x="113" y="372"/>
                          </a:lnTo>
                          <a:lnTo>
                            <a:pt x="106" y="365"/>
                          </a:lnTo>
                          <a:lnTo>
                            <a:pt x="104" y="358"/>
                          </a:lnTo>
                          <a:lnTo>
                            <a:pt x="99" y="350"/>
                          </a:lnTo>
                          <a:lnTo>
                            <a:pt x="97" y="345"/>
                          </a:lnTo>
                          <a:lnTo>
                            <a:pt x="86" y="335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7" name="Shape 911"/>
                    <p:cNvSpPr/>
                    <p:nvPr/>
                  </p:nvSpPr>
                  <p:spPr>
                    <a:xfrm>
                      <a:off x="4309" y="1146"/>
                      <a:ext cx="223" cy="25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4" h="254" extrusionOk="0">
                          <a:moveTo>
                            <a:pt x="40" y="253"/>
                          </a:moveTo>
                          <a:lnTo>
                            <a:pt x="36" y="243"/>
                          </a:lnTo>
                          <a:lnTo>
                            <a:pt x="33" y="239"/>
                          </a:lnTo>
                          <a:lnTo>
                            <a:pt x="29" y="231"/>
                          </a:lnTo>
                          <a:lnTo>
                            <a:pt x="27" y="227"/>
                          </a:lnTo>
                          <a:lnTo>
                            <a:pt x="25" y="221"/>
                          </a:lnTo>
                          <a:lnTo>
                            <a:pt x="23" y="216"/>
                          </a:lnTo>
                          <a:lnTo>
                            <a:pt x="18" y="207"/>
                          </a:lnTo>
                          <a:lnTo>
                            <a:pt x="16" y="200"/>
                          </a:lnTo>
                          <a:lnTo>
                            <a:pt x="14" y="194"/>
                          </a:lnTo>
                          <a:lnTo>
                            <a:pt x="12" y="187"/>
                          </a:lnTo>
                          <a:lnTo>
                            <a:pt x="11" y="183"/>
                          </a:lnTo>
                          <a:lnTo>
                            <a:pt x="9" y="176"/>
                          </a:lnTo>
                          <a:lnTo>
                            <a:pt x="6" y="171"/>
                          </a:lnTo>
                          <a:lnTo>
                            <a:pt x="4" y="165"/>
                          </a:lnTo>
                          <a:lnTo>
                            <a:pt x="4" y="160"/>
                          </a:lnTo>
                          <a:lnTo>
                            <a:pt x="2" y="154"/>
                          </a:lnTo>
                          <a:lnTo>
                            <a:pt x="3" y="149"/>
                          </a:lnTo>
                          <a:lnTo>
                            <a:pt x="1" y="140"/>
                          </a:lnTo>
                          <a:lnTo>
                            <a:pt x="1" y="134"/>
                          </a:lnTo>
                          <a:lnTo>
                            <a:pt x="0" y="127"/>
                          </a:lnTo>
                          <a:lnTo>
                            <a:pt x="0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1" y="105"/>
                          </a:lnTo>
                          <a:lnTo>
                            <a:pt x="5" y="99"/>
                          </a:lnTo>
                          <a:lnTo>
                            <a:pt x="5" y="94"/>
                          </a:lnTo>
                          <a:lnTo>
                            <a:pt x="7" y="88"/>
                          </a:lnTo>
                          <a:lnTo>
                            <a:pt x="8" y="84"/>
                          </a:lnTo>
                          <a:lnTo>
                            <a:pt x="11" y="77"/>
                          </a:lnTo>
                          <a:lnTo>
                            <a:pt x="11" y="73"/>
                          </a:lnTo>
                          <a:lnTo>
                            <a:pt x="14" y="67"/>
                          </a:lnTo>
                          <a:lnTo>
                            <a:pt x="18" y="63"/>
                          </a:lnTo>
                          <a:lnTo>
                            <a:pt x="20" y="56"/>
                          </a:lnTo>
                          <a:lnTo>
                            <a:pt x="24" y="52"/>
                          </a:lnTo>
                          <a:lnTo>
                            <a:pt x="26" y="46"/>
                          </a:lnTo>
                          <a:lnTo>
                            <a:pt x="29" y="41"/>
                          </a:lnTo>
                          <a:lnTo>
                            <a:pt x="32" y="35"/>
                          </a:lnTo>
                          <a:lnTo>
                            <a:pt x="35" y="31"/>
                          </a:lnTo>
                          <a:lnTo>
                            <a:pt x="41" y="25"/>
                          </a:lnTo>
                          <a:lnTo>
                            <a:pt x="46" y="21"/>
                          </a:lnTo>
                          <a:lnTo>
                            <a:pt x="51" y="14"/>
                          </a:lnTo>
                          <a:lnTo>
                            <a:pt x="56" y="10"/>
                          </a:lnTo>
                          <a:lnTo>
                            <a:pt x="62" y="9"/>
                          </a:lnTo>
                          <a:lnTo>
                            <a:pt x="69" y="5"/>
                          </a:lnTo>
                          <a:lnTo>
                            <a:pt x="74" y="5"/>
                          </a:lnTo>
                          <a:lnTo>
                            <a:pt x="78" y="1"/>
                          </a:lnTo>
                          <a:lnTo>
                            <a:pt x="85" y="1"/>
                          </a:lnTo>
                          <a:lnTo>
                            <a:pt x="93" y="0"/>
                          </a:lnTo>
                          <a:lnTo>
                            <a:pt x="103" y="0"/>
                          </a:lnTo>
                          <a:lnTo>
                            <a:pt x="110" y="1"/>
                          </a:lnTo>
                          <a:lnTo>
                            <a:pt x="120" y="3"/>
                          </a:lnTo>
                          <a:lnTo>
                            <a:pt x="127" y="3"/>
                          </a:lnTo>
                          <a:lnTo>
                            <a:pt x="137" y="6"/>
                          </a:lnTo>
                          <a:lnTo>
                            <a:pt x="145" y="9"/>
                          </a:lnTo>
                          <a:lnTo>
                            <a:pt x="151" y="14"/>
                          </a:lnTo>
                          <a:lnTo>
                            <a:pt x="159" y="17"/>
                          </a:lnTo>
                          <a:lnTo>
                            <a:pt x="167" y="21"/>
                          </a:lnTo>
                          <a:lnTo>
                            <a:pt x="174" y="26"/>
                          </a:lnTo>
                          <a:lnTo>
                            <a:pt x="181" y="31"/>
                          </a:lnTo>
                          <a:lnTo>
                            <a:pt x="183" y="38"/>
                          </a:lnTo>
                          <a:lnTo>
                            <a:pt x="187" y="44"/>
                          </a:lnTo>
                          <a:lnTo>
                            <a:pt x="192" y="51"/>
                          </a:lnTo>
                          <a:lnTo>
                            <a:pt x="194" y="56"/>
                          </a:lnTo>
                          <a:lnTo>
                            <a:pt x="199" y="63"/>
                          </a:lnTo>
                          <a:lnTo>
                            <a:pt x="200" y="67"/>
                          </a:lnTo>
                          <a:lnTo>
                            <a:pt x="202" y="73"/>
                          </a:lnTo>
                          <a:lnTo>
                            <a:pt x="208" y="79"/>
                          </a:lnTo>
                          <a:lnTo>
                            <a:pt x="207" y="85"/>
                          </a:lnTo>
                          <a:lnTo>
                            <a:pt x="209" y="90"/>
                          </a:lnTo>
                          <a:lnTo>
                            <a:pt x="211" y="96"/>
                          </a:lnTo>
                          <a:lnTo>
                            <a:pt x="213" y="101"/>
                          </a:lnTo>
                          <a:lnTo>
                            <a:pt x="215" y="110"/>
                          </a:lnTo>
                          <a:lnTo>
                            <a:pt x="217" y="116"/>
                          </a:lnTo>
                          <a:lnTo>
                            <a:pt x="217" y="123"/>
                          </a:lnTo>
                          <a:lnTo>
                            <a:pt x="219" y="130"/>
                          </a:lnTo>
                          <a:lnTo>
                            <a:pt x="218" y="134"/>
                          </a:lnTo>
                          <a:lnTo>
                            <a:pt x="220" y="140"/>
                          </a:lnTo>
                          <a:lnTo>
                            <a:pt x="220" y="145"/>
                          </a:lnTo>
                          <a:lnTo>
                            <a:pt x="219" y="151"/>
                          </a:lnTo>
                          <a:lnTo>
                            <a:pt x="221" y="156"/>
                          </a:lnTo>
                          <a:lnTo>
                            <a:pt x="221" y="162"/>
                          </a:lnTo>
                          <a:lnTo>
                            <a:pt x="220" y="167"/>
                          </a:lnTo>
                          <a:lnTo>
                            <a:pt x="219" y="173"/>
                          </a:lnTo>
                          <a:lnTo>
                            <a:pt x="223" y="17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8" name="Shape 912"/>
                    <p:cNvSpPr/>
                    <p:nvPr/>
                  </p:nvSpPr>
                  <p:spPr>
                    <a:xfrm rot="-480000">
                      <a:off x="4358" y="1297"/>
                      <a:ext cx="88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14" name="Shape 913"/>
                  <p:cNvGrpSpPr/>
                  <p:nvPr/>
                </p:nvGrpSpPr>
                <p:grpSpPr>
                  <a:xfrm flipH="1">
                    <a:off x="2743" y="2091"/>
                    <a:ext cx="128" cy="161"/>
                    <a:chOff x="4222" y="1352"/>
                    <a:chExt cx="257" cy="363"/>
                  </a:xfrm>
                </p:grpSpPr>
                <p:sp>
                  <p:nvSpPr>
                    <p:cNvPr id="673" name="Shape 914"/>
                    <p:cNvSpPr/>
                    <p:nvPr/>
                  </p:nvSpPr>
                  <p:spPr>
                    <a:xfrm>
                      <a:off x="4222" y="1352"/>
                      <a:ext cx="257" cy="36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64" extrusionOk="0">
                          <a:moveTo>
                            <a:pt x="103" y="335"/>
                          </a:moveTo>
                          <a:lnTo>
                            <a:pt x="114" y="331"/>
                          </a:lnTo>
                          <a:lnTo>
                            <a:pt x="121" y="328"/>
                          </a:lnTo>
                          <a:lnTo>
                            <a:pt x="125" y="321"/>
                          </a:lnTo>
                          <a:lnTo>
                            <a:pt x="130" y="315"/>
                          </a:lnTo>
                          <a:lnTo>
                            <a:pt x="137" y="309"/>
                          </a:lnTo>
                          <a:lnTo>
                            <a:pt x="142" y="303"/>
                          </a:lnTo>
                          <a:lnTo>
                            <a:pt x="152" y="295"/>
                          </a:lnTo>
                          <a:lnTo>
                            <a:pt x="160" y="287"/>
                          </a:lnTo>
                          <a:lnTo>
                            <a:pt x="170" y="280"/>
                          </a:lnTo>
                          <a:lnTo>
                            <a:pt x="177" y="276"/>
                          </a:lnTo>
                          <a:lnTo>
                            <a:pt x="184" y="271"/>
                          </a:lnTo>
                          <a:lnTo>
                            <a:pt x="187" y="267"/>
                          </a:lnTo>
                          <a:lnTo>
                            <a:pt x="194" y="261"/>
                          </a:lnTo>
                          <a:lnTo>
                            <a:pt x="198" y="257"/>
                          </a:lnTo>
                          <a:lnTo>
                            <a:pt x="208" y="252"/>
                          </a:lnTo>
                          <a:lnTo>
                            <a:pt x="215" y="246"/>
                          </a:lnTo>
                          <a:lnTo>
                            <a:pt x="220" y="240"/>
                          </a:lnTo>
                          <a:lnTo>
                            <a:pt x="227" y="234"/>
                          </a:lnTo>
                          <a:lnTo>
                            <a:pt x="234" y="228"/>
                          </a:lnTo>
                          <a:lnTo>
                            <a:pt x="238" y="222"/>
                          </a:lnTo>
                          <a:lnTo>
                            <a:pt x="242" y="218"/>
                          </a:lnTo>
                          <a:lnTo>
                            <a:pt x="244" y="211"/>
                          </a:lnTo>
                          <a:lnTo>
                            <a:pt x="246" y="206"/>
                          </a:lnTo>
                          <a:lnTo>
                            <a:pt x="248" y="200"/>
                          </a:lnTo>
                          <a:lnTo>
                            <a:pt x="250" y="195"/>
                          </a:lnTo>
                          <a:lnTo>
                            <a:pt x="252" y="188"/>
                          </a:lnTo>
                          <a:lnTo>
                            <a:pt x="253" y="183"/>
                          </a:lnTo>
                          <a:lnTo>
                            <a:pt x="253" y="176"/>
                          </a:lnTo>
                          <a:lnTo>
                            <a:pt x="255" y="171"/>
                          </a:lnTo>
                          <a:lnTo>
                            <a:pt x="253" y="160"/>
                          </a:lnTo>
                          <a:lnTo>
                            <a:pt x="257" y="152"/>
                          </a:lnTo>
                          <a:lnTo>
                            <a:pt x="255" y="146"/>
                          </a:lnTo>
                          <a:lnTo>
                            <a:pt x="255" y="139"/>
                          </a:lnTo>
                          <a:lnTo>
                            <a:pt x="254" y="134"/>
                          </a:lnTo>
                          <a:lnTo>
                            <a:pt x="255" y="126"/>
                          </a:lnTo>
                          <a:lnTo>
                            <a:pt x="253" y="121"/>
                          </a:lnTo>
                          <a:lnTo>
                            <a:pt x="251" y="110"/>
                          </a:lnTo>
                          <a:lnTo>
                            <a:pt x="251" y="103"/>
                          </a:lnTo>
                          <a:lnTo>
                            <a:pt x="251" y="95"/>
                          </a:lnTo>
                          <a:lnTo>
                            <a:pt x="249" y="87"/>
                          </a:lnTo>
                          <a:lnTo>
                            <a:pt x="247" y="81"/>
                          </a:lnTo>
                          <a:lnTo>
                            <a:pt x="247" y="74"/>
                          </a:lnTo>
                          <a:lnTo>
                            <a:pt x="247" y="69"/>
                          </a:lnTo>
                          <a:lnTo>
                            <a:pt x="244" y="61"/>
                          </a:lnTo>
                          <a:lnTo>
                            <a:pt x="243" y="55"/>
                          </a:lnTo>
                          <a:lnTo>
                            <a:pt x="240" y="48"/>
                          </a:lnTo>
                          <a:lnTo>
                            <a:pt x="240" y="42"/>
                          </a:lnTo>
                          <a:lnTo>
                            <a:pt x="236" y="36"/>
                          </a:lnTo>
                          <a:lnTo>
                            <a:pt x="230" y="32"/>
                          </a:lnTo>
                          <a:lnTo>
                            <a:pt x="225" y="29"/>
                          </a:lnTo>
                          <a:lnTo>
                            <a:pt x="220" y="23"/>
                          </a:lnTo>
                          <a:lnTo>
                            <a:pt x="216" y="18"/>
                          </a:lnTo>
                          <a:lnTo>
                            <a:pt x="210" y="15"/>
                          </a:lnTo>
                          <a:lnTo>
                            <a:pt x="203" y="13"/>
                          </a:lnTo>
                          <a:lnTo>
                            <a:pt x="195" y="11"/>
                          </a:lnTo>
                          <a:lnTo>
                            <a:pt x="188" y="7"/>
                          </a:lnTo>
                          <a:lnTo>
                            <a:pt x="177" y="3"/>
                          </a:lnTo>
                          <a:lnTo>
                            <a:pt x="165" y="1"/>
                          </a:lnTo>
                          <a:lnTo>
                            <a:pt x="157" y="1"/>
                          </a:lnTo>
                          <a:lnTo>
                            <a:pt x="150" y="0"/>
                          </a:lnTo>
                          <a:lnTo>
                            <a:pt x="142" y="0"/>
                          </a:lnTo>
                          <a:lnTo>
                            <a:pt x="131" y="0"/>
                          </a:lnTo>
                          <a:lnTo>
                            <a:pt x="118" y="2"/>
                          </a:lnTo>
                          <a:lnTo>
                            <a:pt x="109" y="4"/>
                          </a:lnTo>
                          <a:lnTo>
                            <a:pt x="104" y="6"/>
                          </a:lnTo>
                          <a:lnTo>
                            <a:pt x="93" y="7"/>
                          </a:lnTo>
                          <a:lnTo>
                            <a:pt x="83" y="13"/>
                          </a:lnTo>
                          <a:lnTo>
                            <a:pt x="76" y="19"/>
                          </a:lnTo>
                          <a:lnTo>
                            <a:pt x="64" y="23"/>
                          </a:lnTo>
                          <a:lnTo>
                            <a:pt x="60" y="27"/>
                          </a:lnTo>
                          <a:lnTo>
                            <a:pt x="53" y="33"/>
                          </a:lnTo>
                          <a:lnTo>
                            <a:pt x="49" y="37"/>
                          </a:lnTo>
                          <a:lnTo>
                            <a:pt x="45" y="43"/>
                          </a:lnTo>
                          <a:lnTo>
                            <a:pt x="41" y="47"/>
                          </a:lnTo>
                          <a:lnTo>
                            <a:pt x="38" y="54"/>
                          </a:lnTo>
                          <a:lnTo>
                            <a:pt x="35" y="58"/>
                          </a:lnTo>
                          <a:lnTo>
                            <a:pt x="32" y="65"/>
                          </a:lnTo>
                          <a:lnTo>
                            <a:pt x="31" y="70"/>
                          </a:lnTo>
                          <a:lnTo>
                            <a:pt x="28" y="77"/>
                          </a:lnTo>
                          <a:lnTo>
                            <a:pt x="25" y="81"/>
                          </a:lnTo>
                          <a:lnTo>
                            <a:pt x="22" y="90"/>
                          </a:lnTo>
                          <a:lnTo>
                            <a:pt x="18" y="99"/>
                          </a:lnTo>
                          <a:lnTo>
                            <a:pt x="16" y="106"/>
                          </a:lnTo>
                          <a:lnTo>
                            <a:pt x="14" y="113"/>
                          </a:lnTo>
                          <a:lnTo>
                            <a:pt x="12" y="120"/>
                          </a:lnTo>
                          <a:lnTo>
                            <a:pt x="10" y="127"/>
                          </a:lnTo>
                          <a:lnTo>
                            <a:pt x="7" y="134"/>
                          </a:lnTo>
                          <a:lnTo>
                            <a:pt x="6" y="138"/>
                          </a:lnTo>
                          <a:lnTo>
                            <a:pt x="4" y="145"/>
                          </a:lnTo>
                          <a:lnTo>
                            <a:pt x="1" y="152"/>
                          </a:lnTo>
                          <a:lnTo>
                            <a:pt x="1" y="160"/>
                          </a:lnTo>
                          <a:lnTo>
                            <a:pt x="1" y="167"/>
                          </a:lnTo>
                          <a:lnTo>
                            <a:pt x="1" y="177"/>
                          </a:lnTo>
                          <a:lnTo>
                            <a:pt x="0" y="187"/>
                          </a:lnTo>
                          <a:lnTo>
                            <a:pt x="1" y="194"/>
                          </a:lnTo>
                          <a:lnTo>
                            <a:pt x="1" y="202"/>
                          </a:lnTo>
                          <a:lnTo>
                            <a:pt x="0" y="212"/>
                          </a:lnTo>
                          <a:lnTo>
                            <a:pt x="0" y="219"/>
                          </a:lnTo>
                          <a:lnTo>
                            <a:pt x="1" y="224"/>
                          </a:lnTo>
                          <a:lnTo>
                            <a:pt x="0" y="235"/>
                          </a:lnTo>
                          <a:lnTo>
                            <a:pt x="2" y="245"/>
                          </a:lnTo>
                          <a:lnTo>
                            <a:pt x="2" y="252"/>
                          </a:lnTo>
                          <a:lnTo>
                            <a:pt x="2" y="260"/>
                          </a:lnTo>
                          <a:lnTo>
                            <a:pt x="3" y="273"/>
                          </a:lnTo>
                          <a:lnTo>
                            <a:pt x="3" y="280"/>
                          </a:lnTo>
                          <a:lnTo>
                            <a:pt x="3" y="288"/>
                          </a:lnTo>
                          <a:lnTo>
                            <a:pt x="6" y="296"/>
                          </a:lnTo>
                          <a:lnTo>
                            <a:pt x="7" y="301"/>
                          </a:lnTo>
                          <a:lnTo>
                            <a:pt x="7" y="309"/>
                          </a:lnTo>
                          <a:lnTo>
                            <a:pt x="8" y="315"/>
                          </a:lnTo>
                          <a:lnTo>
                            <a:pt x="11" y="322"/>
                          </a:lnTo>
                          <a:lnTo>
                            <a:pt x="12" y="328"/>
                          </a:lnTo>
                          <a:lnTo>
                            <a:pt x="16" y="331"/>
                          </a:lnTo>
                          <a:lnTo>
                            <a:pt x="20" y="339"/>
                          </a:lnTo>
                          <a:lnTo>
                            <a:pt x="25" y="344"/>
                          </a:lnTo>
                          <a:lnTo>
                            <a:pt x="30" y="349"/>
                          </a:lnTo>
                          <a:lnTo>
                            <a:pt x="35" y="353"/>
                          </a:lnTo>
                          <a:lnTo>
                            <a:pt x="42" y="355"/>
                          </a:lnTo>
                          <a:lnTo>
                            <a:pt x="48" y="359"/>
                          </a:lnTo>
                          <a:lnTo>
                            <a:pt x="55" y="361"/>
                          </a:lnTo>
                          <a:lnTo>
                            <a:pt x="62" y="363"/>
                          </a:lnTo>
                          <a:lnTo>
                            <a:pt x="72" y="358"/>
                          </a:lnTo>
                          <a:lnTo>
                            <a:pt x="77" y="352"/>
                          </a:lnTo>
                          <a:lnTo>
                            <a:pt x="84" y="346"/>
                          </a:lnTo>
                          <a:lnTo>
                            <a:pt x="88" y="342"/>
                          </a:lnTo>
                          <a:lnTo>
                            <a:pt x="103" y="335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4" name="Shape 915"/>
                    <p:cNvSpPr/>
                    <p:nvPr/>
                  </p:nvSpPr>
                  <p:spPr>
                    <a:xfrm>
                      <a:off x="4222" y="1396"/>
                      <a:ext cx="236" cy="26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7" h="263" extrusionOk="0">
                          <a:moveTo>
                            <a:pt x="139" y="262"/>
                          </a:moveTo>
                          <a:lnTo>
                            <a:pt x="147" y="254"/>
                          </a:lnTo>
                          <a:lnTo>
                            <a:pt x="151" y="251"/>
                          </a:lnTo>
                          <a:lnTo>
                            <a:pt x="158" y="245"/>
                          </a:lnTo>
                          <a:lnTo>
                            <a:pt x="161" y="242"/>
                          </a:lnTo>
                          <a:lnTo>
                            <a:pt x="166" y="236"/>
                          </a:lnTo>
                          <a:lnTo>
                            <a:pt x="170" y="233"/>
                          </a:lnTo>
                          <a:lnTo>
                            <a:pt x="177" y="225"/>
                          </a:lnTo>
                          <a:lnTo>
                            <a:pt x="182" y="220"/>
                          </a:lnTo>
                          <a:lnTo>
                            <a:pt x="186" y="213"/>
                          </a:lnTo>
                          <a:lnTo>
                            <a:pt x="191" y="208"/>
                          </a:lnTo>
                          <a:lnTo>
                            <a:pt x="194" y="204"/>
                          </a:lnTo>
                          <a:lnTo>
                            <a:pt x="199" y="198"/>
                          </a:lnTo>
                          <a:lnTo>
                            <a:pt x="203" y="194"/>
                          </a:lnTo>
                          <a:lnTo>
                            <a:pt x="207" y="189"/>
                          </a:lnTo>
                          <a:lnTo>
                            <a:pt x="208" y="185"/>
                          </a:lnTo>
                          <a:lnTo>
                            <a:pt x="213" y="180"/>
                          </a:lnTo>
                          <a:lnTo>
                            <a:pt x="214" y="175"/>
                          </a:lnTo>
                          <a:lnTo>
                            <a:pt x="219" y="167"/>
                          </a:lnTo>
                          <a:lnTo>
                            <a:pt x="221" y="161"/>
                          </a:lnTo>
                          <a:lnTo>
                            <a:pt x="226" y="155"/>
                          </a:lnTo>
                          <a:lnTo>
                            <a:pt x="228" y="149"/>
                          </a:lnTo>
                          <a:lnTo>
                            <a:pt x="229" y="144"/>
                          </a:lnTo>
                          <a:lnTo>
                            <a:pt x="231" y="138"/>
                          </a:lnTo>
                          <a:lnTo>
                            <a:pt x="232" y="134"/>
                          </a:lnTo>
                          <a:lnTo>
                            <a:pt x="232" y="127"/>
                          </a:lnTo>
                          <a:lnTo>
                            <a:pt x="234" y="123"/>
                          </a:lnTo>
                          <a:lnTo>
                            <a:pt x="234" y="116"/>
                          </a:lnTo>
                          <a:lnTo>
                            <a:pt x="235" y="111"/>
                          </a:lnTo>
                          <a:lnTo>
                            <a:pt x="234" y="105"/>
                          </a:lnTo>
                          <a:lnTo>
                            <a:pt x="236" y="100"/>
                          </a:lnTo>
                          <a:lnTo>
                            <a:pt x="235" y="94"/>
                          </a:lnTo>
                          <a:lnTo>
                            <a:pt x="234" y="88"/>
                          </a:lnTo>
                          <a:lnTo>
                            <a:pt x="234" y="82"/>
                          </a:lnTo>
                          <a:lnTo>
                            <a:pt x="232" y="76"/>
                          </a:lnTo>
                          <a:lnTo>
                            <a:pt x="232" y="70"/>
                          </a:lnTo>
                          <a:lnTo>
                            <a:pt x="232" y="65"/>
                          </a:lnTo>
                          <a:lnTo>
                            <a:pt x="231" y="59"/>
                          </a:lnTo>
                          <a:lnTo>
                            <a:pt x="230" y="53"/>
                          </a:lnTo>
                          <a:lnTo>
                            <a:pt x="228" y="45"/>
                          </a:lnTo>
                          <a:lnTo>
                            <a:pt x="224" y="40"/>
                          </a:lnTo>
                          <a:lnTo>
                            <a:pt x="221" y="33"/>
                          </a:lnTo>
                          <a:lnTo>
                            <a:pt x="218" y="27"/>
                          </a:lnTo>
                          <a:lnTo>
                            <a:pt x="214" y="24"/>
                          </a:lnTo>
                          <a:lnTo>
                            <a:pt x="208" y="18"/>
                          </a:lnTo>
                          <a:lnTo>
                            <a:pt x="203" y="17"/>
                          </a:lnTo>
                          <a:lnTo>
                            <a:pt x="202" y="12"/>
                          </a:lnTo>
                          <a:lnTo>
                            <a:pt x="195" y="10"/>
                          </a:lnTo>
                          <a:lnTo>
                            <a:pt x="188" y="6"/>
                          </a:lnTo>
                          <a:lnTo>
                            <a:pt x="179" y="4"/>
                          </a:lnTo>
                          <a:lnTo>
                            <a:pt x="172" y="2"/>
                          </a:lnTo>
                          <a:lnTo>
                            <a:pt x="162" y="1"/>
                          </a:lnTo>
                          <a:lnTo>
                            <a:pt x="155" y="0"/>
                          </a:lnTo>
                          <a:lnTo>
                            <a:pt x="144" y="0"/>
                          </a:lnTo>
                          <a:lnTo>
                            <a:pt x="136" y="0"/>
                          </a:lnTo>
                          <a:lnTo>
                            <a:pt x="128" y="2"/>
                          </a:lnTo>
                          <a:lnTo>
                            <a:pt x="120" y="2"/>
                          </a:lnTo>
                          <a:lnTo>
                            <a:pt x="111" y="5"/>
                          </a:lnTo>
                          <a:lnTo>
                            <a:pt x="103" y="7"/>
                          </a:lnTo>
                          <a:lnTo>
                            <a:pt x="95" y="10"/>
                          </a:lnTo>
                          <a:lnTo>
                            <a:pt x="90" y="15"/>
                          </a:lnTo>
                          <a:lnTo>
                            <a:pt x="83" y="21"/>
                          </a:lnTo>
                          <a:lnTo>
                            <a:pt x="76" y="25"/>
                          </a:lnTo>
                          <a:lnTo>
                            <a:pt x="72" y="29"/>
                          </a:lnTo>
                          <a:lnTo>
                            <a:pt x="65" y="34"/>
                          </a:lnTo>
                          <a:lnTo>
                            <a:pt x="62" y="38"/>
                          </a:lnTo>
                          <a:lnTo>
                            <a:pt x="57" y="43"/>
                          </a:lnTo>
                          <a:lnTo>
                            <a:pt x="51" y="47"/>
                          </a:lnTo>
                          <a:lnTo>
                            <a:pt x="49" y="53"/>
                          </a:lnTo>
                          <a:lnTo>
                            <a:pt x="45" y="56"/>
                          </a:lnTo>
                          <a:lnTo>
                            <a:pt x="40" y="62"/>
                          </a:lnTo>
                          <a:lnTo>
                            <a:pt x="37" y="67"/>
                          </a:lnTo>
                          <a:lnTo>
                            <a:pt x="32" y="73"/>
                          </a:lnTo>
                          <a:lnTo>
                            <a:pt x="27" y="79"/>
                          </a:lnTo>
                          <a:lnTo>
                            <a:pt x="25" y="86"/>
                          </a:lnTo>
                          <a:lnTo>
                            <a:pt x="21" y="92"/>
                          </a:lnTo>
                          <a:lnTo>
                            <a:pt x="20" y="96"/>
                          </a:lnTo>
                          <a:lnTo>
                            <a:pt x="15" y="102"/>
                          </a:lnTo>
                          <a:lnTo>
                            <a:pt x="14" y="106"/>
                          </a:lnTo>
                          <a:lnTo>
                            <a:pt x="12" y="112"/>
                          </a:lnTo>
                          <a:lnTo>
                            <a:pt x="8" y="116"/>
                          </a:lnTo>
                          <a:lnTo>
                            <a:pt x="6" y="122"/>
                          </a:lnTo>
                          <a:lnTo>
                            <a:pt x="5" y="127"/>
                          </a:lnTo>
                          <a:lnTo>
                            <a:pt x="3" y="133"/>
                          </a:lnTo>
                          <a:lnTo>
                            <a:pt x="0" y="13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5" name="Shape 916"/>
                    <p:cNvSpPr/>
                    <p:nvPr/>
                  </p:nvSpPr>
                  <p:spPr>
                    <a:xfrm rot="1679999" flipH="1">
                      <a:off x="4271" y="1540"/>
                      <a:ext cx="89" cy="173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15" name="Shape 917"/>
                  <p:cNvSpPr/>
                  <p:nvPr/>
                </p:nvSpPr>
                <p:spPr>
                  <a:xfrm flipH="1">
                    <a:off x="2659" y="2150"/>
                    <a:ext cx="132" cy="16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67" h="360" extrusionOk="0">
                        <a:moveTo>
                          <a:pt x="96" y="334"/>
                        </a:moveTo>
                        <a:lnTo>
                          <a:pt x="108" y="330"/>
                        </a:lnTo>
                        <a:lnTo>
                          <a:pt x="115" y="327"/>
                        </a:lnTo>
                        <a:lnTo>
                          <a:pt x="120" y="321"/>
                        </a:lnTo>
                        <a:lnTo>
                          <a:pt x="125" y="314"/>
                        </a:lnTo>
                        <a:lnTo>
                          <a:pt x="133" y="310"/>
                        </a:lnTo>
                        <a:lnTo>
                          <a:pt x="138" y="303"/>
                        </a:lnTo>
                        <a:lnTo>
                          <a:pt x="148" y="297"/>
                        </a:lnTo>
                        <a:lnTo>
                          <a:pt x="157" y="289"/>
                        </a:lnTo>
                        <a:lnTo>
                          <a:pt x="168" y="282"/>
                        </a:lnTo>
                        <a:lnTo>
                          <a:pt x="175" y="279"/>
                        </a:lnTo>
                        <a:lnTo>
                          <a:pt x="182" y="274"/>
                        </a:lnTo>
                        <a:lnTo>
                          <a:pt x="186" y="270"/>
                        </a:lnTo>
                        <a:lnTo>
                          <a:pt x="194" y="265"/>
                        </a:lnTo>
                        <a:lnTo>
                          <a:pt x="199" y="261"/>
                        </a:lnTo>
                        <a:lnTo>
                          <a:pt x="209" y="257"/>
                        </a:lnTo>
                        <a:lnTo>
                          <a:pt x="216" y="251"/>
                        </a:lnTo>
                        <a:lnTo>
                          <a:pt x="221" y="245"/>
                        </a:lnTo>
                        <a:lnTo>
                          <a:pt x="229" y="240"/>
                        </a:lnTo>
                        <a:lnTo>
                          <a:pt x="236" y="234"/>
                        </a:lnTo>
                        <a:lnTo>
                          <a:pt x="241" y="229"/>
                        </a:lnTo>
                        <a:lnTo>
                          <a:pt x="246" y="225"/>
                        </a:lnTo>
                        <a:lnTo>
                          <a:pt x="248" y="218"/>
                        </a:lnTo>
                        <a:lnTo>
                          <a:pt x="250" y="213"/>
                        </a:lnTo>
                        <a:lnTo>
                          <a:pt x="253" y="207"/>
                        </a:lnTo>
                        <a:lnTo>
                          <a:pt x="255" y="202"/>
                        </a:lnTo>
                        <a:lnTo>
                          <a:pt x="258" y="195"/>
                        </a:lnTo>
                        <a:lnTo>
                          <a:pt x="260" y="191"/>
                        </a:lnTo>
                        <a:lnTo>
                          <a:pt x="260" y="183"/>
                        </a:lnTo>
                        <a:lnTo>
                          <a:pt x="262" y="179"/>
                        </a:lnTo>
                        <a:lnTo>
                          <a:pt x="262" y="168"/>
                        </a:lnTo>
                        <a:lnTo>
                          <a:pt x="266" y="159"/>
                        </a:lnTo>
                        <a:lnTo>
                          <a:pt x="265" y="154"/>
                        </a:lnTo>
                        <a:lnTo>
                          <a:pt x="265" y="146"/>
                        </a:lnTo>
                        <a:lnTo>
                          <a:pt x="264" y="141"/>
                        </a:lnTo>
                        <a:lnTo>
                          <a:pt x="266" y="133"/>
                        </a:lnTo>
                        <a:lnTo>
                          <a:pt x="265" y="128"/>
                        </a:lnTo>
                        <a:lnTo>
                          <a:pt x="264" y="117"/>
                        </a:lnTo>
                        <a:lnTo>
                          <a:pt x="264" y="110"/>
                        </a:lnTo>
                        <a:lnTo>
                          <a:pt x="265" y="102"/>
                        </a:lnTo>
                        <a:lnTo>
                          <a:pt x="263" y="95"/>
                        </a:lnTo>
                        <a:lnTo>
                          <a:pt x="262" y="88"/>
                        </a:lnTo>
                        <a:lnTo>
                          <a:pt x="262" y="81"/>
                        </a:lnTo>
                        <a:lnTo>
                          <a:pt x="262" y="76"/>
                        </a:lnTo>
                        <a:lnTo>
                          <a:pt x="260" y="68"/>
                        </a:lnTo>
                        <a:lnTo>
                          <a:pt x="259" y="62"/>
                        </a:lnTo>
                        <a:lnTo>
                          <a:pt x="258" y="54"/>
                        </a:lnTo>
                        <a:lnTo>
                          <a:pt x="258" y="49"/>
                        </a:lnTo>
                        <a:lnTo>
                          <a:pt x="254" y="42"/>
                        </a:lnTo>
                        <a:lnTo>
                          <a:pt x="248" y="38"/>
                        </a:lnTo>
                        <a:lnTo>
                          <a:pt x="244" y="34"/>
                        </a:lnTo>
                        <a:lnTo>
                          <a:pt x="239" y="28"/>
                        </a:lnTo>
                        <a:lnTo>
                          <a:pt x="235" y="24"/>
                        </a:lnTo>
                        <a:lnTo>
                          <a:pt x="229" y="20"/>
                        </a:lnTo>
                        <a:lnTo>
                          <a:pt x="222" y="17"/>
                        </a:lnTo>
                        <a:lnTo>
                          <a:pt x="215" y="15"/>
                        </a:lnTo>
                        <a:lnTo>
                          <a:pt x="209" y="10"/>
                        </a:lnTo>
                        <a:lnTo>
                          <a:pt x="197" y="6"/>
                        </a:lnTo>
                        <a:lnTo>
                          <a:pt x="185" y="2"/>
                        </a:lnTo>
                        <a:lnTo>
                          <a:pt x="177" y="2"/>
                        </a:lnTo>
                        <a:lnTo>
                          <a:pt x="170" y="1"/>
                        </a:lnTo>
                        <a:lnTo>
                          <a:pt x="162" y="1"/>
                        </a:lnTo>
                        <a:lnTo>
                          <a:pt x="152" y="0"/>
                        </a:lnTo>
                        <a:lnTo>
                          <a:pt x="138" y="1"/>
                        </a:lnTo>
                        <a:lnTo>
                          <a:pt x="129" y="3"/>
                        </a:lnTo>
                        <a:lnTo>
                          <a:pt x="123" y="4"/>
                        </a:lnTo>
                        <a:lnTo>
                          <a:pt x="112" y="5"/>
                        </a:lnTo>
                        <a:lnTo>
                          <a:pt x="102" y="10"/>
                        </a:lnTo>
                        <a:lnTo>
                          <a:pt x="95" y="15"/>
                        </a:lnTo>
                        <a:lnTo>
                          <a:pt x="83" y="18"/>
                        </a:lnTo>
                        <a:lnTo>
                          <a:pt x="77" y="22"/>
                        </a:lnTo>
                        <a:lnTo>
                          <a:pt x="70" y="28"/>
                        </a:lnTo>
                        <a:lnTo>
                          <a:pt x="66" y="32"/>
                        </a:lnTo>
                        <a:lnTo>
                          <a:pt x="61" y="37"/>
                        </a:lnTo>
                        <a:lnTo>
                          <a:pt x="57" y="41"/>
                        </a:lnTo>
                        <a:lnTo>
                          <a:pt x="53" y="48"/>
                        </a:lnTo>
                        <a:lnTo>
                          <a:pt x="49" y="52"/>
                        </a:lnTo>
                        <a:lnTo>
                          <a:pt x="46" y="58"/>
                        </a:lnTo>
                        <a:lnTo>
                          <a:pt x="45" y="64"/>
                        </a:lnTo>
                        <a:lnTo>
                          <a:pt x="41" y="70"/>
                        </a:lnTo>
                        <a:lnTo>
                          <a:pt x="38" y="75"/>
                        </a:lnTo>
                        <a:lnTo>
                          <a:pt x="34" y="83"/>
                        </a:lnTo>
                        <a:lnTo>
                          <a:pt x="30" y="92"/>
                        </a:lnTo>
                        <a:lnTo>
                          <a:pt x="27" y="99"/>
                        </a:lnTo>
                        <a:lnTo>
                          <a:pt x="24" y="105"/>
                        </a:lnTo>
                        <a:lnTo>
                          <a:pt x="21" y="113"/>
                        </a:lnTo>
                        <a:lnTo>
                          <a:pt x="19" y="119"/>
                        </a:lnTo>
                        <a:lnTo>
                          <a:pt x="16" y="126"/>
                        </a:lnTo>
                        <a:lnTo>
                          <a:pt x="14" y="131"/>
                        </a:lnTo>
                        <a:lnTo>
                          <a:pt x="11" y="137"/>
                        </a:lnTo>
                        <a:lnTo>
                          <a:pt x="8" y="144"/>
                        </a:lnTo>
                        <a:lnTo>
                          <a:pt x="7" y="151"/>
                        </a:lnTo>
                        <a:lnTo>
                          <a:pt x="7" y="159"/>
                        </a:lnTo>
                        <a:lnTo>
                          <a:pt x="6" y="169"/>
                        </a:lnTo>
                        <a:lnTo>
                          <a:pt x="4" y="179"/>
                        </a:lnTo>
                        <a:lnTo>
                          <a:pt x="4" y="186"/>
                        </a:lnTo>
                        <a:lnTo>
                          <a:pt x="3" y="194"/>
                        </a:lnTo>
                        <a:lnTo>
                          <a:pt x="2" y="204"/>
                        </a:lnTo>
                        <a:lnTo>
                          <a:pt x="2" y="211"/>
                        </a:lnTo>
                        <a:lnTo>
                          <a:pt x="2" y="217"/>
                        </a:lnTo>
                        <a:lnTo>
                          <a:pt x="1" y="227"/>
                        </a:lnTo>
                        <a:lnTo>
                          <a:pt x="2" y="237"/>
                        </a:lnTo>
                        <a:lnTo>
                          <a:pt x="1" y="245"/>
                        </a:lnTo>
                        <a:lnTo>
                          <a:pt x="0" y="252"/>
                        </a:lnTo>
                        <a:lnTo>
                          <a:pt x="1" y="265"/>
                        </a:lnTo>
                        <a:lnTo>
                          <a:pt x="0" y="273"/>
                        </a:lnTo>
                        <a:lnTo>
                          <a:pt x="0" y="280"/>
                        </a:lnTo>
                        <a:lnTo>
                          <a:pt x="1" y="288"/>
                        </a:lnTo>
                        <a:lnTo>
                          <a:pt x="2" y="294"/>
                        </a:lnTo>
                        <a:lnTo>
                          <a:pt x="2" y="301"/>
                        </a:lnTo>
                        <a:lnTo>
                          <a:pt x="2" y="307"/>
                        </a:lnTo>
                        <a:lnTo>
                          <a:pt x="4" y="315"/>
                        </a:lnTo>
                        <a:lnTo>
                          <a:pt x="5" y="320"/>
                        </a:lnTo>
                        <a:lnTo>
                          <a:pt x="9" y="324"/>
                        </a:lnTo>
                        <a:lnTo>
                          <a:pt x="13" y="333"/>
                        </a:lnTo>
                        <a:lnTo>
                          <a:pt x="17" y="337"/>
                        </a:lnTo>
                        <a:lnTo>
                          <a:pt x="22" y="344"/>
                        </a:lnTo>
                        <a:lnTo>
                          <a:pt x="26" y="347"/>
                        </a:lnTo>
                        <a:lnTo>
                          <a:pt x="33" y="349"/>
                        </a:lnTo>
                        <a:lnTo>
                          <a:pt x="39" y="354"/>
                        </a:lnTo>
                        <a:lnTo>
                          <a:pt x="45" y="356"/>
                        </a:lnTo>
                        <a:lnTo>
                          <a:pt x="53" y="359"/>
                        </a:lnTo>
                        <a:lnTo>
                          <a:pt x="63" y="354"/>
                        </a:lnTo>
                        <a:lnTo>
                          <a:pt x="68" y="348"/>
                        </a:lnTo>
                        <a:lnTo>
                          <a:pt x="76" y="343"/>
                        </a:lnTo>
                        <a:lnTo>
                          <a:pt x="80" y="339"/>
                        </a:lnTo>
                        <a:lnTo>
                          <a:pt x="96" y="334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Shape 918"/>
                  <p:cNvSpPr/>
                  <p:nvPr/>
                </p:nvSpPr>
                <p:spPr>
                  <a:xfrm flipH="1">
                    <a:off x="2669" y="2170"/>
                    <a:ext cx="118" cy="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1" h="260" extrusionOk="0">
                        <a:moveTo>
                          <a:pt x="130" y="259"/>
                        </a:moveTo>
                        <a:lnTo>
                          <a:pt x="138" y="252"/>
                        </a:lnTo>
                        <a:lnTo>
                          <a:pt x="143" y="249"/>
                        </a:lnTo>
                        <a:lnTo>
                          <a:pt x="150" y="244"/>
                        </a:lnTo>
                        <a:lnTo>
                          <a:pt x="154" y="240"/>
                        </a:lnTo>
                        <a:lnTo>
                          <a:pt x="158" y="235"/>
                        </a:lnTo>
                        <a:lnTo>
                          <a:pt x="163" y="232"/>
                        </a:lnTo>
                        <a:lnTo>
                          <a:pt x="171" y="225"/>
                        </a:lnTo>
                        <a:lnTo>
                          <a:pt x="176" y="220"/>
                        </a:lnTo>
                        <a:lnTo>
                          <a:pt x="180" y="214"/>
                        </a:lnTo>
                        <a:lnTo>
                          <a:pt x="186" y="209"/>
                        </a:lnTo>
                        <a:lnTo>
                          <a:pt x="189" y="206"/>
                        </a:lnTo>
                        <a:lnTo>
                          <a:pt x="195" y="200"/>
                        </a:lnTo>
                        <a:lnTo>
                          <a:pt x="199" y="197"/>
                        </a:lnTo>
                        <a:lnTo>
                          <a:pt x="204" y="191"/>
                        </a:lnTo>
                        <a:lnTo>
                          <a:pt x="206" y="188"/>
                        </a:lnTo>
                        <a:lnTo>
                          <a:pt x="210" y="182"/>
                        </a:lnTo>
                        <a:lnTo>
                          <a:pt x="212" y="178"/>
                        </a:lnTo>
                        <a:lnTo>
                          <a:pt x="218" y="170"/>
                        </a:lnTo>
                        <a:lnTo>
                          <a:pt x="220" y="164"/>
                        </a:lnTo>
                        <a:lnTo>
                          <a:pt x="225" y="159"/>
                        </a:lnTo>
                        <a:lnTo>
                          <a:pt x="228" y="152"/>
                        </a:lnTo>
                        <a:lnTo>
                          <a:pt x="230" y="148"/>
                        </a:lnTo>
                        <a:lnTo>
                          <a:pt x="232" y="142"/>
                        </a:lnTo>
                        <a:lnTo>
                          <a:pt x="234" y="138"/>
                        </a:lnTo>
                        <a:lnTo>
                          <a:pt x="234" y="131"/>
                        </a:lnTo>
                        <a:lnTo>
                          <a:pt x="236" y="127"/>
                        </a:lnTo>
                        <a:lnTo>
                          <a:pt x="236" y="120"/>
                        </a:lnTo>
                        <a:lnTo>
                          <a:pt x="238" y="116"/>
                        </a:lnTo>
                        <a:lnTo>
                          <a:pt x="238" y="110"/>
                        </a:lnTo>
                        <a:lnTo>
                          <a:pt x="240" y="105"/>
                        </a:lnTo>
                        <a:lnTo>
                          <a:pt x="240" y="98"/>
                        </a:lnTo>
                        <a:lnTo>
                          <a:pt x="239" y="93"/>
                        </a:lnTo>
                        <a:lnTo>
                          <a:pt x="239" y="87"/>
                        </a:lnTo>
                        <a:lnTo>
                          <a:pt x="238" y="81"/>
                        </a:lnTo>
                        <a:lnTo>
                          <a:pt x="239" y="75"/>
                        </a:lnTo>
                        <a:lnTo>
                          <a:pt x="238" y="70"/>
                        </a:lnTo>
                        <a:lnTo>
                          <a:pt x="238" y="63"/>
                        </a:lnTo>
                        <a:lnTo>
                          <a:pt x="238" y="58"/>
                        </a:lnTo>
                        <a:lnTo>
                          <a:pt x="236" y="51"/>
                        </a:lnTo>
                        <a:lnTo>
                          <a:pt x="233" y="45"/>
                        </a:lnTo>
                        <a:lnTo>
                          <a:pt x="231" y="38"/>
                        </a:lnTo>
                        <a:lnTo>
                          <a:pt x="228" y="32"/>
                        </a:lnTo>
                        <a:lnTo>
                          <a:pt x="223" y="28"/>
                        </a:lnTo>
                        <a:lnTo>
                          <a:pt x="219" y="22"/>
                        </a:lnTo>
                        <a:lnTo>
                          <a:pt x="213" y="21"/>
                        </a:lnTo>
                        <a:lnTo>
                          <a:pt x="213" y="16"/>
                        </a:lnTo>
                        <a:lnTo>
                          <a:pt x="206" y="13"/>
                        </a:lnTo>
                        <a:lnTo>
                          <a:pt x="200" y="9"/>
                        </a:lnTo>
                        <a:lnTo>
                          <a:pt x="190" y="6"/>
                        </a:lnTo>
                        <a:lnTo>
                          <a:pt x="184" y="4"/>
                        </a:lnTo>
                        <a:lnTo>
                          <a:pt x="173" y="3"/>
                        </a:lnTo>
                        <a:lnTo>
                          <a:pt x="167" y="1"/>
                        </a:lnTo>
                        <a:lnTo>
                          <a:pt x="156" y="0"/>
                        </a:lnTo>
                        <a:lnTo>
                          <a:pt x="148" y="0"/>
                        </a:lnTo>
                        <a:lnTo>
                          <a:pt x="139" y="1"/>
                        </a:lnTo>
                        <a:lnTo>
                          <a:pt x="132" y="1"/>
                        </a:lnTo>
                        <a:lnTo>
                          <a:pt x="122" y="3"/>
                        </a:lnTo>
                        <a:lnTo>
                          <a:pt x="114" y="5"/>
                        </a:lnTo>
                        <a:lnTo>
                          <a:pt x="105" y="7"/>
                        </a:lnTo>
                        <a:lnTo>
                          <a:pt x="100" y="12"/>
                        </a:lnTo>
                        <a:lnTo>
                          <a:pt x="93" y="17"/>
                        </a:lnTo>
                        <a:lnTo>
                          <a:pt x="85" y="21"/>
                        </a:lnTo>
                        <a:lnTo>
                          <a:pt x="81" y="25"/>
                        </a:lnTo>
                        <a:lnTo>
                          <a:pt x="74" y="29"/>
                        </a:lnTo>
                        <a:lnTo>
                          <a:pt x="70" y="32"/>
                        </a:lnTo>
                        <a:lnTo>
                          <a:pt x="65" y="38"/>
                        </a:lnTo>
                        <a:lnTo>
                          <a:pt x="59" y="40"/>
                        </a:lnTo>
                        <a:lnTo>
                          <a:pt x="56" y="47"/>
                        </a:lnTo>
                        <a:lnTo>
                          <a:pt x="52" y="50"/>
                        </a:lnTo>
                        <a:lnTo>
                          <a:pt x="47" y="56"/>
                        </a:lnTo>
                        <a:lnTo>
                          <a:pt x="43" y="60"/>
                        </a:lnTo>
                        <a:lnTo>
                          <a:pt x="37" y="67"/>
                        </a:lnTo>
                        <a:lnTo>
                          <a:pt x="32" y="72"/>
                        </a:lnTo>
                        <a:lnTo>
                          <a:pt x="29" y="78"/>
                        </a:lnTo>
                        <a:lnTo>
                          <a:pt x="25" y="84"/>
                        </a:lnTo>
                        <a:lnTo>
                          <a:pt x="23" y="88"/>
                        </a:lnTo>
                        <a:lnTo>
                          <a:pt x="18" y="93"/>
                        </a:lnTo>
                        <a:lnTo>
                          <a:pt x="16" y="97"/>
                        </a:lnTo>
                        <a:lnTo>
                          <a:pt x="14" y="103"/>
                        </a:lnTo>
                        <a:lnTo>
                          <a:pt x="10" y="107"/>
                        </a:lnTo>
                        <a:lnTo>
                          <a:pt x="8" y="113"/>
                        </a:lnTo>
                        <a:lnTo>
                          <a:pt x="6" y="117"/>
                        </a:lnTo>
                        <a:lnTo>
                          <a:pt x="3" y="123"/>
                        </a:lnTo>
                        <a:lnTo>
                          <a:pt x="0" y="124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Shape 919"/>
                  <p:cNvSpPr/>
                  <p:nvPr/>
                </p:nvSpPr>
                <p:spPr>
                  <a:xfrm rot="-1920000">
                    <a:off x="2722" y="2231"/>
                    <a:ext cx="44" cy="78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Shape 920"/>
                  <p:cNvSpPr/>
                  <p:nvPr/>
                </p:nvSpPr>
                <p:spPr>
                  <a:xfrm flipH="1">
                    <a:off x="2819" y="2088"/>
                    <a:ext cx="127" cy="16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57" h="371" extrusionOk="0">
                        <a:moveTo>
                          <a:pt x="137" y="337"/>
                        </a:moveTo>
                        <a:lnTo>
                          <a:pt x="147" y="330"/>
                        </a:lnTo>
                        <a:lnTo>
                          <a:pt x="153" y="326"/>
                        </a:lnTo>
                        <a:lnTo>
                          <a:pt x="156" y="319"/>
                        </a:lnTo>
                        <a:lnTo>
                          <a:pt x="160" y="312"/>
                        </a:lnTo>
                        <a:lnTo>
                          <a:pt x="165" y="306"/>
                        </a:lnTo>
                        <a:lnTo>
                          <a:pt x="169" y="299"/>
                        </a:lnTo>
                        <a:lnTo>
                          <a:pt x="177" y="290"/>
                        </a:lnTo>
                        <a:lnTo>
                          <a:pt x="184" y="281"/>
                        </a:lnTo>
                        <a:lnTo>
                          <a:pt x="192" y="272"/>
                        </a:lnTo>
                        <a:lnTo>
                          <a:pt x="198" y="267"/>
                        </a:lnTo>
                        <a:lnTo>
                          <a:pt x="204" y="261"/>
                        </a:lnTo>
                        <a:lnTo>
                          <a:pt x="207" y="257"/>
                        </a:lnTo>
                        <a:lnTo>
                          <a:pt x="212" y="250"/>
                        </a:lnTo>
                        <a:lnTo>
                          <a:pt x="216" y="245"/>
                        </a:lnTo>
                        <a:lnTo>
                          <a:pt x="224" y="239"/>
                        </a:lnTo>
                        <a:lnTo>
                          <a:pt x="230" y="232"/>
                        </a:lnTo>
                        <a:lnTo>
                          <a:pt x="233" y="225"/>
                        </a:lnTo>
                        <a:lnTo>
                          <a:pt x="239" y="219"/>
                        </a:lnTo>
                        <a:lnTo>
                          <a:pt x="245" y="212"/>
                        </a:lnTo>
                        <a:lnTo>
                          <a:pt x="248" y="205"/>
                        </a:lnTo>
                        <a:lnTo>
                          <a:pt x="252" y="200"/>
                        </a:lnTo>
                        <a:lnTo>
                          <a:pt x="252" y="194"/>
                        </a:lnTo>
                        <a:lnTo>
                          <a:pt x="253" y="188"/>
                        </a:lnTo>
                        <a:lnTo>
                          <a:pt x="254" y="182"/>
                        </a:lnTo>
                        <a:lnTo>
                          <a:pt x="254" y="177"/>
                        </a:lnTo>
                        <a:lnTo>
                          <a:pt x="255" y="170"/>
                        </a:lnTo>
                        <a:lnTo>
                          <a:pt x="256" y="165"/>
                        </a:lnTo>
                        <a:lnTo>
                          <a:pt x="254" y="157"/>
                        </a:lnTo>
                        <a:lnTo>
                          <a:pt x="255" y="153"/>
                        </a:lnTo>
                        <a:lnTo>
                          <a:pt x="251" y="143"/>
                        </a:lnTo>
                        <a:lnTo>
                          <a:pt x="252" y="133"/>
                        </a:lnTo>
                        <a:lnTo>
                          <a:pt x="250" y="128"/>
                        </a:lnTo>
                        <a:lnTo>
                          <a:pt x="248" y="121"/>
                        </a:lnTo>
                        <a:lnTo>
                          <a:pt x="246" y="116"/>
                        </a:lnTo>
                        <a:lnTo>
                          <a:pt x="245" y="108"/>
                        </a:lnTo>
                        <a:lnTo>
                          <a:pt x="243" y="103"/>
                        </a:lnTo>
                        <a:lnTo>
                          <a:pt x="239" y="94"/>
                        </a:lnTo>
                        <a:lnTo>
                          <a:pt x="237" y="86"/>
                        </a:lnTo>
                        <a:lnTo>
                          <a:pt x="236" y="78"/>
                        </a:lnTo>
                        <a:lnTo>
                          <a:pt x="232" y="72"/>
                        </a:lnTo>
                        <a:lnTo>
                          <a:pt x="229" y="66"/>
                        </a:lnTo>
                        <a:lnTo>
                          <a:pt x="228" y="59"/>
                        </a:lnTo>
                        <a:lnTo>
                          <a:pt x="226" y="54"/>
                        </a:lnTo>
                        <a:lnTo>
                          <a:pt x="222" y="47"/>
                        </a:lnTo>
                        <a:lnTo>
                          <a:pt x="220" y="41"/>
                        </a:lnTo>
                        <a:lnTo>
                          <a:pt x="216" y="34"/>
                        </a:lnTo>
                        <a:lnTo>
                          <a:pt x="214" y="28"/>
                        </a:lnTo>
                        <a:lnTo>
                          <a:pt x="209" y="23"/>
                        </a:lnTo>
                        <a:lnTo>
                          <a:pt x="203" y="20"/>
                        </a:lnTo>
                        <a:lnTo>
                          <a:pt x="197" y="18"/>
                        </a:lnTo>
                        <a:lnTo>
                          <a:pt x="191" y="13"/>
                        </a:lnTo>
                        <a:lnTo>
                          <a:pt x="186" y="9"/>
                        </a:lnTo>
                        <a:lnTo>
                          <a:pt x="179" y="6"/>
                        </a:lnTo>
                        <a:lnTo>
                          <a:pt x="171" y="6"/>
                        </a:lnTo>
                        <a:lnTo>
                          <a:pt x="164" y="5"/>
                        </a:lnTo>
                        <a:lnTo>
                          <a:pt x="156" y="2"/>
                        </a:lnTo>
                        <a:lnTo>
                          <a:pt x="144" y="1"/>
                        </a:lnTo>
                        <a:lnTo>
                          <a:pt x="131" y="0"/>
                        </a:lnTo>
                        <a:lnTo>
                          <a:pt x="124" y="1"/>
                        </a:lnTo>
                        <a:lnTo>
                          <a:pt x="116" y="1"/>
                        </a:lnTo>
                        <a:lnTo>
                          <a:pt x="109" y="2"/>
                        </a:lnTo>
                        <a:lnTo>
                          <a:pt x="98" y="3"/>
                        </a:lnTo>
                        <a:lnTo>
                          <a:pt x="85" y="7"/>
                        </a:lnTo>
                        <a:lnTo>
                          <a:pt x="77" y="11"/>
                        </a:lnTo>
                        <a:lnTo>
                          <a:pt x="72" y="14"/>
                        </a:lnTo>
                        <a:lnTo>
                          <a:pt x="62" y="17"/>
                        </a:lnTo>
                        <a:lnTo>
                          <a:pt x="53" y="24"/>
                        </a:lnTo>
                        <a:lnTo>
                          <a:pt x="47" y="31"/>
                        </a:lnTo>
                        <a:lnTo>
                          <a:pt x="37" y="36"/>
                        </a:lnTo>
                        <a:lnTo>
                          <a:pt x="33" y="41"/>
                        </a:lnTo>
                        <a:lnTo>
                          <a:pt x="27" y="48"/>
                        </a:lnTo>
                        <a:lnTo>
                          <a:pt x="24" y="52"/>
                        </a:lnTo>
                        <a:lnTo>
                          <a:pt x="21" y="59"/>
                        </a:lnTo>
                        <a:lnTo>
                          <a:pt x="18" y="64"/>
                        </a:lnTo>
                        <a:lnTo>
                          <a:pt x="16" y="70"/>
                        </a:lnTo>
                        <a:lnTo>
                          <a:pt x="14" y="76"/>
                        </a:lnTo>
                        <a:lnTo>
                          <a:pt x="13" y="82"/>
                        </a:lnTo>
                        <a:lnTo>
                          <a:pt x="13" y="87"/>
                        </a:lnTo>
                        <a:lnTo>
                          <a:pt x="11" y="94"/>
                        </a:lnTo>
                        <a:lnTo>
                          <a:pt x="9" y="99"/>
                        </a:lnTo>
                        <a:lnTo>
                          <a:pt x="7" y="108"/>
                        </a:lnTo>
                        <a:lnTo>
                          <a:pt x="6" y="118"/>
                        </a:lnTo>
                        <a:lnTo>
                          <a:pt x="5" y="125"/>
                        </a:lnTo>
                        <a:lnTo>
                          <a:pt x="5" y="132"/>
                        </a:lnTo>
                        <a:lnTo>
                          <a:pt x="3" y="140"/>
                        </a:lnTo>
                        <a:lnTo>
                          <a:pt x="3" y="146"/>
                        </a:lnTo>
                        <a:lnTo>
                          <a:pt x="2" y="154"/>
                        </a:lnTo>
                        <a:lnTo>
                          <a:pt x="1" y="158"/>
                        </a:lnTo>
                        <a:lnTo>
                          <a:pt x="1" y="165"/>
                        </a:lnTo>
                        <a:lnTo>
                          <a:pt x="0" y="173"/>
                        </a:lnTo>
                        <a:lnTo>
                          <a:pt x="1" y="180"/>
                        </a:lnTo>
                        <a:lnTo>
                          <a:pt x="3" y="187"/>
                        </a:lnTo>
                        <a:lnTo>
                          <a:pt x="4" y="197"/>
                        </a:lnTo>
                        <a:lnTo>
                          <a:pt x="5" y="207"/>
                        </a:lnTo>
                        <a:lnTo>
                          <a:pt x="7" y="214"/>
                        </a:lnTo>
                        <a:lnTo>
                          <a:pt x="9" y="221"/>
                        </a:lnTo>
                        <a:lnTo>
                          <a:pt x="10" y="232"/>
                        </a:lnTo>
                        <a:lnTo>
                          <a:pt x="12" y="238"/>
                        </a:lnTo>
                        <a:lnTo>
                          <a:pt x="14" y="244"/>
                        </a:lnTo>
                        <a:lnTo>
                          <a:pt x="15" y="254"/>
                        </a:lnTo>
                        <a:lnTo>
                          <a:pt x="19" y="263"/>
                        </a:lnTo>
                        <a:lnTo>
                          <a:pt x="20" y="271"/>
                        </a:lnTo>
                        <a:lnTo>
                          <a:pt x="22" y="278"/>
                        </a:lnTo>
                        <a:lnTo>
                          <a:pt x="26" y="291"/>
                        </a:lnTo>
                        <a:lnTo>
                          <a:pt x="27" y="298"/>
                        </a:lnTo>
                        <a:lnTo>
                          <a:pt x="29" y="305"/>
                        </a:lnTo>
                        <a:lnTo>
                          <a:pt x="33" y="313"/>
                        </a:lnTo>
                        <a:lnTo>
                          <a:pt x="35" y="318"/>
                        </a:lnTo>
                        <a:lnTo>
                          <a:pt x="37" y="325"/>
                        </a:lnTo>
                        <a:lnTo>
                          <a:pt x="39" y="330"/>
                        </a:lnTo>
                        <a:lnTo>
                          <a:pt x="43" y="338"/>
                        </a:lnTo>
                        <a:lnTo>
                          <a:pt x="45" y="343"/>
                        </a:lnTo>
                        <a:lnTo>
                          <a:pt x="50" y="346"/>
                        </a:lnTo>
                        <a:lnTo>
                          <a:pt x="56" y="353"/>
                        </a:lnTo>
                        <a:lnTo>
                          <a:pt x="61" y="356"/>
                        </a:lnTo>
                        <a:lnTo>
                          <a:pt x="67" y="362"/>
                        </a:lnTo>
                        <a:lnTo>
                          <a:pt x="73" y="364"/>
                        </a:lnTo>
                        <a:lnTo>
                          <a:pt x="80" y="365"/>
                        </a:lnTo>
                        <a:lnTo>
                          <a:pt x="87" y="368"/>
                        </a:lnTo>
                        <a:lnTo>
                          <a:pt x="94" y="369"/>
                        </a:lnTo>
                        <a:lnTo>
                          <a:pt x="102" y="370"/>
                        </a:lnTo>
                        <a:lnTo>
                          <a:pt x="111" y="363"/>
                        </a:lnTo>
                        <a:lnTo>
                          <a:pt x="114" y="356"/>
                        </a:lnTo>
                        <a:lnTo>
                          <a:pt x="120" y="350"/>
                        </a:lnTo>
                        <a:lnTo>
                          <a:pt x="123" y="345"/>
                        </a:lnTo>
                        <a:lnTo>
                          <a:pt x="137" y="337"/>
                        </a:lnTo>
                      </a:path>
                    </a:pathLst>
                  </a:custGeom>
                  <a:solidFill>
                    <a:srgbClr val="000000"/>
                  </a:solidFill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9" name="Shape 921"/>
                  <p:cNvSpPr/>
                  <p:nvPr/>
                </p:nvSpPr>
                <p:spPr>
                  <a:xfrm flipH="1">
                    <a:off x="2829" y="2106"/>
                    <a:ext cx="117" cy="114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33" h="258" extrusionOk="0">
                        <a:moveTo>
                          <a:pt x="164" y="257"/>
                        </a:moveTo>
                        <a:lnTo>
                          <a:pt x="170" y="248"/>
                        </a:lnTo>
                        <a:lnTo>
                          <a:pt x="173" y="244"/>
                        </a:lnTo>
                        <a:lnTo>
                          <a:pt x="179" y="238"/>
                        </a:lnTo>
                        <a:lnTo>
                          <a:pt x="182" y="234"/>
                        </a:lnTo>
                        <a:lnTo>
                          <a:pt x="185" y="228"/>
                        </a:lnTo>
                        <a:lnTo>
                          <a:pt x="188" y="224"/>
                        </a:lnTo>
                        <a:lnTo>
                          <a:pt x="194" y="215"/>
                        </a:lnTo>
                        <a:lnTo>
                          <a:pt x="198" y="209"/>
                        </a:lnTo>
                        <a:lnTo>
                          <a:pt x="201" y="203"/>
                        </a:lnTo>
                        <a:lnTo>
                          <a:pt x="205" y="197"/>
                        </a:lnTo>
                        <a:lnTo>
                          <a:pt x="207" y="193"/>
                        </a:lnTo>
                        <a:lnTo>
                          <a:pt x="211" y="186"/>
                        </a:lnTo>
                        <a:lnTo>
                          <a:pt x="214" y="182"/>
                        </a:lnTo>
                        <a:lnTo>
                          <a:pt x="217" y="176"/>
                        </a:lnTo>
                        <a:lnTo>
                          <a:pt x="218" y="172"/>
                        </a:lnTo>
                        <a:lnTo>
                          <a:pt x="221" y="166"/>
                        </a:lnTo>
                        <a:lnTo>
                          <a:pt x="222" y="161"/>
                        </a:lnTo>
                        <a:lnTo>
                          <a:pt x="225" y="153"/>
                        </a:lnTo>
                        <a:lnTo>
                          <a:pt x="226" y="146"/>
                        </a:lnTo>
                        <a:lnTo>
                          <a:pt x="229" y="140"/>
                        </a:lnTo>
                        <a:lnTo>
                          <a:pt x="230" y="133"/>
                        </a:lnTo>
                        <a:lnTo>
                          <a:pt x="230" y="129"/>
                        </a:lnTo>
                        <a:lnTo>
                          <a:pt x="231" y="123"/>
                        </a:lnTo>
                        <a:lnTo>
                          <a:pt x="232" y="118"/>
                        </a:lnTo>
                        <a:lnTo>
                          <a:pt x="230" y="112"/>
                        </a:lnTo>
                        <a:lnTo>
                          <a:pt x="230" y="107"/>
                        </a:lnTo>
                        <a:lnTo>
                          <a:pt x="229" y="101"/>
                        </a:lnTo>
                        <a:lnTo>
                          <a:pt x="230" y="96"/>
                        </a:lnTo>
                        <a:lnTo>
                          <a:pt x="228" y="90"/>
                        </a:lnTo>
                        <a:lnTo>
                          <a:pt x="228" y="85"/>
                        </a:lnTo>
                        <a:lnTo>
                          <a:pt x="226" y="79"/>
                        </a:lnTo>
                        <a:lnTo>
                          <a:pt x="224" y="74"/>
                        </a:lnTo>
                        <a:lnTo>
                          <a:pt x="222" y="68"/>
                        </a:lnTo>
                        <a:lnTo>
                          <a:pt x="220" y="63"/>
                        </a:lnTo>
                        <a:lnTo>
                          <a:pt x="219" y="57"/>
                        </a:lnTo>
                        <a:lnTo>
                          <a:pt x="217" y="51"/>
                        </a:lnTo>
                        <a:lnTo>
                          <a:pt x="215" y="45"/>
                        </a:lnTo>
                        <a:lnTo>
                          <a:pt x="213" y="40"/>
                        </a:lnTo>
                        <a:lnTo>
                          <a:pt x="209" y="33"/>
                        </a:lnTo>
                        <a:lnTo>
                          <a:pt x="205" y="29"/>
                        </a:lnTo>
                        <a:lnTo>
                          <a:pt x="201" y="22"/>
                        </a:lnTo>
                        <a:lnTo>
                          <a:pt x="196" y="17"/>
                        </a:lnTo>
                        <a:lnTo>
                          <a:pt x="191" y="15"/>
                        </a:lnTo>
                        <a:lnTo>
                          <a:pt x="184" y="10"/>
                        </a:lnTo>
                        <a:lnTo>
                          <a:pt x="179" y="9"/>
                        </a:lnTo>
                        <a:lnTo>
                          <a:pt x="177" y="5"/>
                        </a:lnTo>
                        <a:lnTo>
                          <a:pt x="170" y="3"/>
                        </a:lnTo>
                        <a:lnTo>
                          <a:pt x="162" y="1"/>
                        </a:lnTo>
                        <a:lnTo>
                          <a:pt x="152" y="0"/>
                        </a:lnTo>
                        <a:lnTo>
                          <a:pt x="145" y="0"/>
                        </a:lnTo>
                        <a:lnTo>
                          <a:pt x="135" y="1"/>
                        </a:lnTo>
                        <a:lnTo>
                          <a:pt x="128" y="0"/>
                        </a:lnTo>
                        <a:lnTo>
                          <a:pt x="117" y="1"/>
                        </a:lnTo>
                        <a:lnTo>
                          <a:pt x="109" y="3"/>
                        </a:lnTo>
                        <a:lnTo>
                          <a:pt x="101" y="6"/>
                        </a:lnTo>
                        <a:lnTo>
                          <a:pt x="94" y="8"/>
                        </a:lnTo>
                        <a:lnTo>
                          <a:pt x="85" y="11"/>
                        </a:lnTo>
                        <a:lnTo>
                          <a:pt x="77" y="15"/>
                        </a:lnTo>
                        <a:lnTo>
                          <a:pt x="69" y="19"/>
                        </a:lnTo>
                        <a:lnTo>
                          <a:pt x="66" y="25"/>
                        </a:lnTo>
                        <a:lnTo>
                          <a:pt x="60" y="31"/>
                        </a:lnTo>
                        <a:lnTo>
                          <a:pt x="54" y="37"/>
                        </a:lnTo>
                        <a:lnTo>
                          <a:pt x="51" y="41"/>
                        </a:lnTo>
                        <a:lnTo>
                          <a:pt x="45" y="47"/>
                        </a:lnTo>
                        <a:lnTo>
                          <a:pt x="43" y="51"/>
                        </a:lnTo>
                        <a:lnTo>
                          <a:pt x="39" y="57"/>
                        </a:lnTo>
                        <a:lnTo>
                          <a:pt x="33" y="61"/>
                        </a:lnTo>
                        <a:lnTo>
                          <a:pt x="33" y="68"/>
                        </a:lnTo>
                        <a:lnTo>
                          <a:pt x="30" y="72"/>
                        </a:lnTo>
                        <a:lnTo>
                          <a:pt x="26" y="78"/>
                        </a:lnTo>
                        <a:lnTo>
                          <a:pt x="24" y="83"/>
                        </a:lnTo>
                        <a:lnTo>
                          <a:pt x="20" y="90"/>
                        </a:lnTo>
                        <a:lnTo>
                          <a:pt x="16" y="97"/>
                        </a:lnTo>
                        <a:lnTo>
                          <a:pt x="16" y="103"/>
                        </a:lnTo>
                        <a:lnTo>
                          <a:pt x="13" y="110"/>
                        </a:lnTo>
                        <a:lnTo>
                          <a:pt x="12" y="114"/>
                        </a:lnTo>
                        <a:lnTo>
                          <a:pt x="9" y="120"/>
                        </a:lnTo>
                        <a:lnTo>
                          <a:pt x="8" y="124"/>
                        </a:lnTo>
                        <a:lnTo>
                          <a:pt x="7" y="131"/>
                        </a:lnTo>
                        <a:lnTo>
                          <a:pt x="5" y="135"/>
                        </a:lnTo>
                        <a:lnTo>
                          <a:pt x="4" y="141"/>
                        </a:lnTo>
                        <a:lnTo>
                          <a:pt x="3" y="146"/>
                        </a:lnTo>
                        <a:lnTo>
                          <a:pt x="3" y="152"/>
                        </a:lnTo>
                        <a:lnTo>
                          <a:pt x="0" y="154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0" name="Shape 922"/>
                  <p:cNvGrpSpPr/>
                  <p:nvPr/>
                </p:nvGrpSpPr>
                <p:grpSpPr>
                  <a:xfrm flipH="1">
                    <a:off x="3036" y="2040"/>
                    <a:ext cx="126" cy="165"/>
                    <a:chOff x="3656" y="1239"/>
                    <a:chExt cx="254" cy="372"/>
                  </a:xfrm>
                </p:grpSpPr>
                <p:sp>
                  <p:nvSpPr>
                    <p:cNvPr id="670" name="Shape 923"/>
                    <p:cNvSpPr/>
                    <p:nvPr/>
                  </p:nvSpPr>
                  <p:spPr>
                    <a:xfrm>
                      <a:off x="3656" y="1239"/>
                      <a:ext cx="254" cy="3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" h="373" extrusionOk="0">
                          <a:moveTo>
                            <a:pt x="97" y="336"/>
                          </a:moveTo>
                          <a:lnTo>
                            <a:pt x="87" y="328"/>
                          </a:lnTo>
                          <a:lnTo>
                            <a:pt x="82" y="324"/>
                          </a:lnTo>
                          <a:lnTo>
                            <a:pt x="80" y="316"/>
                          </a:lnTo>
                          <a:lnTo>
                            <a:pt x="77" y="309"/>
                          </a:lnTo>
                          <a:lnTo>
                            <a:pt x="73" y="302"/>
                          </a:lnTo>
                          <a:lnTo>
                            <a:pt x="69" y="294"/>
                          </a:lnTo>
                          <a:lnTo>
                            <a:pt x="63" y="285"/>
                          </a:lnTo>
                          <a:lnTo>
                            <a:pt x="58" y="275"/>
                          </a:lnTo>
                          <a:lnTo>
                            <a:pt x="50" y="266"/>
                          </a:lnTo>
                          <a:lnTo>
                            <a:pt x="45" y="261"/>
                          </a:lnTo>
                          <a:lnTo>
                            <a:pt x="39" y="254"/>
                          </a:lnTo>
                          <a:lnTo>
                            <a:pt x="37" y="249"/>
                          </a:lnTo>
                          <a:lnTo>
                            <a:pt x="32" y="242"/>
                          </a:lnTo>
                          <a:lnTo>
                            <a:pt x="30" y="237"/>
                          </a:lnTo>
                          <a:lnTo>
                            <a:pt x="22" y="230"/>
                          </a:lnTo>
                          <a:lnTo>
                            <a:pt x="17" y="222"/>
                          </a:lnTo>
                          <a:lnTo>
                            <a:pt x="15" y="216"/>
                          </a:lnTo>
                          <a:lnTo>
                            <a:pt x="9" y="208"/>
                          </a:lnTo>
                          <a:lnTo>
                            <a:pt x="5" y="201"/>
                          </a:lnTo>
                          <a:lnTo>
                            <a:pt x="2" y="194"/>
                          </a:lnTo>
                          <a:lnTo>
                            <a:pt x="0" y="189"/>
                          </a:lnTo>
                          <a:lnTo>
                            <a:pt x="0" y="182"/>
                          </a:lnTo>
                          <a:lnTo>
                            <a:pt x="0" y="177"/>
                          </a:lnTo>
                          <a:lnTo>
                            <a:pt x="0" y="170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2" y="146"/>
                          </a:lnTo>
                          <a:lnTo>
                            <a:pt x="1" y="141"/>
                          </a:lnTo>
                          <a:lnTo>
                            <a:pt x="7" y="131"/>
                          </a:lnTo>
                          <a:lnTo>
                            <a:pt x="7" y="122"/>
                          </a:lnTo>
                          <a:lnTo>
                            <a:pt x="10" y="117"/>
                          </a:lnTo>
                          <a:lnTo>
                            <a:pt x="13" y="110"/>
                          </a:lnTo>
                          <a:lnTo>
                            <a:pt x="15" y="105"/>
                          </a:lnTo>
                          <a:lnTo>
                            <a:pt x="17" y="98"/>
                          </a:lnTo>
                          <a:lnTo>
                            <a:pt x="19" y="93"/>
                          </a:lnTo>
                          <a:lnTo>
                            <a:pt x="25" y="84"/>
                          </a:lnTo>
                          <a:lnTo>
                            <a:pt x="27" y="76"/>
                          </a:lnTo>
                          <a:lnTo>
                            <a:pt x="30" y="69"/>
                          </a:lnTo>
                          <a:lnTo>
                            <a:pt x="34" y="62"/>
                          </a:lnTo>
                          <a:lnTo>
                            <a:pt x="37" y="57"/>
                          </a:lnTo>
                          <a:lnTo>
                            <a:pt x="40" y="50"/>
                          </a:lnTo>
                          <a:lnTo>
                            <a:pt x="43" y="46"/>
                          </a:lnTo>
                          <a:lnTo>
                            <a:pt x="47" y="38"/>
                          </a:lnTo>
                          <a:lnTo>
                            <a:pt x="50" y="34"/>
                          </a:lnTo>
                          <a:lnTo>
                            <a:pt x="54" y="26"/>
                          </a:lnTo>
                          <a:lnTo>
                            <a:pt x="58" y="22"/>
                          </a:lnTo>
                          <a:lnTo>
                            <a:pt x="62" y="17"/>
                          </a:lnTo>
                          <a:lnTo>
                            <a:pt x="69" y="14"/>
                          </a:lnTo>
                          <a:lnTo>
                            <a:pt x="75" y="12"/>
                          </a:lnTo>
                          <a:lnTo>
                            <a:pt x="82" y="7"/>
                          </a:lnTo>
                          <a:lnTo>
                            <a:pt x="88" y="5"/>
                          </a:lnTo>
                          <a:lnTo>
                            <a:pt x="95" y="2"/>
                          </a:lnTo>
                          <a:lnTo>
                            <a:pt x="103" y="3"/>
                          </a:lnTo>
                          <a:lnTo>
                            <a:pt x="110" y="2"/>
                          </a:lnTo>
                          <a:lnTo>
                            <a:pt x="117" y="0"/>
                          </a:lnTo>
                          <a:lnTo>
                            <a:pt x="130" y="0"/>
                          </a:lnTo>
                          <a:lnTo>
                            <a:pt x="142" y="0"/>
                          </a:lnTo>
                          <a:lnTo>
                            <a:pt x="150" y="2"/>
                          </a:lnTo>
                          <a:lnTo>
                            <a:pt x="158" y="2"/>
                          </a:lnTo>
                          <a:lnTo>
                            <a:pt x="165" y="5"/>
                          </a:lnTo>
                          <a:lnTo>
                            <a:pt x="175" y="7"/>
                          </a:lnTo>
                          <a:lnTo>
                            <a:pt x="188" y="12"/>
                          </a:lnTo>
                          <a:lnTo>
                            <a:pt x="195" y="17"/>
                          </a:lnTo>
                          <a:lnTo>
                            <a:pt x="201" y="19"/>
                          </a:lnTo>
                          <a:lnTo>
                            <a:pt x="211" y="24"/>
                          </a:lnTo>
                          <a:lnTo>
                            <a:pt x="218" y="31"/>
                          </a:lnTo>
                          <a:lnTo>
                            <a:pt x="223" y="38"/>
                          </a:lnTo>
                          <a:lnTo>
                            <a:pt x="233" y="45"/>
                          </a:lnTo>
                          <a:lnTo>
                            <a:pt x="235" y="50"/>
                          </a:lnTo>
                          <a:lnTo>
                            <a:pt x="241" y="58"/>
                          </a:lnTo>
                          <a:lnTo>
                            <a:pt x="244" y="62"/>
                          </a:lnTo>
                          <a:lnTo>
                            <a:pt x="246" y="69"/>
                          </a:lnTo>
                          <a:lnTo>
                            <a:pt x="248" y="74"/>
                          </a:lnTo>
                          <a:lnTo>
                            <a:pt x="248" y="81"/>
                          </a:lnTo>
                          <a:lnTo>
                            <a:pt x="251" y="87"/>
                          </a:lnTo>
                          <a:lnTo>
                            <a:pt x="251" y="93"/>
                          </a:lnTo>
                          <a:lnTo>
                            <a:pt x="251" y="98"/>
                          </a:lnTo>
                          <a:lnTo>
                            <a:pt x="251" y="105"/>
                          </a:lnTo>
                          <a:lnTo>
                            <a:pt x="254" y="110"/>
                          </a:lnTo>
                          <a:lnTo>
                            <a:pt x="254" y="120"/>
                          </a:lnTo>
                          <a:lnTo>
                            <a:pt x="254" y="129"/>
                          </a:lnTo>
                          <a:lnTo>
                            <a:pt x="254" y="136"/>
                          </a:lnTo>
                          <a:lnTo>
                            <a:pt x="253" y="144"/>
                          </a:lnTo>
                          <a:lnTo>
                            <a:pt x="253" y="151"/>
                          </a:lnTo>
                          <a:lnTo>
                            <a:pt x="253" y="158"/>
                          </a:lnTo>
                          <a:lnTo>
                            <a:pt x="253" y="165"/>
                          </a:lnTo>
                          <a:lnTo>
                            <a:pt x="253" y="170"/>
                          </a:lnTo>
                          <a:lnTo>
                            <a:pt x="253" y="177"/>
                          </a:lnTo>
                          <a:lnTo>
                            <a:pt x="253" y="184"/>
                          </a:lnTo>
                          <a:lnTo>
                            <a:pt x="251" y="191"/>
                          </a:lnTo>
                          <a:lnTo>
                            <a:pt x="248" y="199"/>
                          </a:lnTo>
                          <a:lnTo>
                            <a:pt x="246" y="208"/>
                          </a:lnTo>
                          <a:lnTo>
                            <a:pt x="244" y="218"/>
                          </a:lnTo>
                          <a:lnTo>
                            <a:pt x="240" y="225"/>
                          </a:lnTo>
                          <a:lnTo>
                            <a:pt x="238" y="232"/>
                          </a:lnTo>
                          <a:lnTo>
                            <a:pt x="236" y="242"/>
                          </a:lnTo>
                          <a:lnTo>
                            <a:pt x="233" y="249"/>
                          </a:lnTo>
                          <a:lnTo>
                            <a:pt x="231" y="254"/>
                          </a:lnTo>
                          <a:lnTo>
                            <a:pt x="228" y="264"/>
                          </a:lnTo>
                          <a:lnTo>
                            <a:pt x="223" y="273"/>
                          </a:lnTo>
                          <a:lnTo>
                            <a:pt x="220" y="280"/>
                          </a:lnTo>
                          <a:lnTo>
                            <a:pt x="218" y="287"/>
                          </a:lnTo>
                          <a:lnTo>
                            <a:pt x="214" y="299"/>
                          </a:lnTo>
                          <a:lnTo>
                            <a:pt x="210" y="306"/>
                          </a:lnTo>
                          <a:lnTo>
                            <a:pt x="208" y="314"/>
                          </a:lnTo>
                          <a:lnTo>
                            <a:pt x="203" y="321"/>
                          </a:lnTo>
                          <a:lnTo>
                            <a:pt x="201" y="326"/>
                          </a:lnTo>
                          <a:lnTo>
                            <a:pt x="198" y="333"/>
                          </a:lnTo>
                          <a:lnTo>
                            <a:pt x="195" y="338"/>
                          </a:lnTo>
                          <a:lnTo>
                            <a:pt x="190" y="345"/>
                          </a:lnTo>
                          <a:lnTo>
                            <a:pt x="188" y="350"/>
                          </a:lnTo>
                          <a:lnTo>
                            <a:pt x="183" y="352"/>
                          </a:lnTo>
                          <a:lnTo>
                            <a:pt x="175" y="359"/>
                          </a:lnTo>
                          <a:lnTo>
                            <a:pt x="170" y="361"/>
                          </a:lnTo>
                          <a:lnTo>
                            <a:pt x="163" y="366"/>
                          </a:lnTo>
                          <a:lnTo>
                            <a:pt x="158" y="369"/>
                          </a:lnTo>
                          <a:lnTo>
                            <a:pt x="150" y="369"/>
                          </a:lnTo>
                          <a:lnTo>
                            <a:pt x="143" y="372"/>
                          </a:lnTo>
                          <a:lnTo>
                            <a:pt x="135" y="372"/>
                          </a:lnTo>
                          <a:lnTo>
                            <a:pt x="127" y="372"/>
                          </a:lnTo>
                          <a:lnTo>
                            <a:pt x="120" y="364"/>
                          </a:lnTo>
                          <a:lnTo>
                            <a:pt x="118" y="357"/>
                          </a:lnTo>
                          <a:lnTo>
                            <a:pt x="113" y="349"/>
                          </a:lnTo>
                          <a:lnTo>
                            <a:pt x="110" y="345"/>
                          </a:lnTo>
                          <a:lnTo>
                            <a:pt x="97" y="336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1" name="Shape 924"/>
                    <p:cNvSpPr/>
                    <p:nvPr/>
                  </p:nvSpPr>
                  <p:spPr>
                    <a:xfrm>
                      <a:off x="3677" y="1277"/>
                      <a:ext cx="225" cy="25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6" h="257" extrusionOk="0">
                          <a:moveTo>
                            <a:pt x="49" y="256"/>
                          </a:moveTo>
                          <a:lnTo>
                            <a:pt x="45" y="247"/>
                          </a:lnTo>
                          <a:lnTo>
                            <a:pt x="42" y="242"/>
                          </a:lnTo>
                          <a:lnTo>
                            <a:pt x="38" y="236"/>
                          </a:lnTo>
                          <a:lnTo>
                            <a:pt x="35" y="232"/>
                          </a:lnTo>
                          <a:lnTo>
                            <a:pt x="33" y="226"/>
                          </a:lnTo>
                          <a:lnTo>
                            <a:pt x="30" y="221"/>
                          </a:lnTo>
                          <a:lnTo>
                            <a:pt x="25" y="212"/>
                          </a:lnTo>
                          <a:lnTo>
                            <a:pt x="22" y="205"/>
                          </a:lnTo>
                          <a:lnTo>
                            <a:pt x="20" y="199"/>
                          </a:lnTo>
                          <a:lnTo>
                            <a:pt x="18" y="192"/>
                          </a:lnTo>
                          <a:lnTo>
                            <a:pt x="15" y="188"/>
                          </a:lnTo>
                          <a:lnTo>
                            <a:pt x="12" y="181"/>
                          </a:lnTo>
                          <a:lnTo>
                            <a:pt x="10" y="177"/>
                          </a:lnTo>
                          <a:lnTo>
                            <a:pt x="7" y="171"/>
                          </a:lnTo>
                          <a:lnTo>
                            <a:pt x="7" y="166"/>
                          </a:lnTo>
                          <a:lnTo>
                            <a:pt x="5" y="160"/>
                          </a:lnTo>
                          <a:lnTo>
                            <a:pt x="5" y="155"/>
                          </a:lnTo>
                          <a:lnTo>
                            <a:pt x="3" y="146"/>
                          </a:lnTo>
                          <a:lnTo>
                            <a:pt x="2" y="140"/>
                          </a:lnTo>
                          <a:lnTo>
                            <a:pt x="0" y="133"/>
                          </a:lnTo>
                          <a:lnTo>
                            <a:pt x="0" y="127"/>
                          </a:lnTo>
                          <a:lnTo>
                            <a:pt x="0" y="122"/>
                          </a:lnTo>
                          <a:lnTo>
                            <a:pt x="0" y="116"/>
                          </a:lnTo>
                          <a:lnTo>
                            <a:pt x="0" y="111"/>
                          </a:lnTo>
                          <a:lnTo>
                            <a:pt x="3" y="105"/>
                          </a:lnTo>
                          <a:lnTo>
                            <a:pt x="3" y="100"/>
                          </a:lnTo>
                          <a:lnTo>
                            <a:pt x="5" y="94"/>
                          </a:lnTo>
                          <a:lnTo>
                            <a:pt x="5" y="89"/>
                          </a:lnTo>
                          <a:lnTo>
                            <a:pt x="8" y="83"/>
                          </a:lnTo>
                          <a:lnTo>
                            <a:pt x="7" y="79"/>
                          </a:lnTo>
                          <a:lnTo>
                            <a:pt x="10" y="72"/>
                          </a:lnTo>
                          <a:lnTo>
                            <a:pt x="12" y="67"/>
                          </a:lnTo>
                          <a:lnTo>
                            <a:pt x="15" y="62"/>
                          </a:lnTo>
                          <a:lnTo>
                            <a:pt x="17" y="57"/>
                          </a:lnTo>
                          <a:lnTo>
                            <a:pt x="20" y="50"/>
                          </a:lnTo>
                          <a:lnTo>
                            <a:pt x="22" y="45"/>
                          </a:lnTo>
                          <a:lnTo>
                            <a:pt x="25" y="39"/>
                          </a:lnTo>
                          <a:lnTo>
                            <a:pt x="27" y="35"/>
                          </a:lnTo>
                          <a:lnTo>
                            <a:pt x="33" y="28"/>
                          </a:lnTo>
                          <a:lnTo>
                            <a:pt x="37" y="24"/>
                          </a:lnTo>
                          <a:lnTo>
                            <a:pt x="42" y="17"/>
                          </a:lnTo>
                          <a:lnTo>
                            <a:pt x="47" y="13"/>
                          </a:lnTo>
                          <a:lnTo>
                            <a:pt x="52" y="11"/>
                          </a:lnTo>
                          <a:lnTo>
                            <a:pt x="59" y="6"/>
                          </a:lnTo>
                          <a:lnTo>
                            <a:pt x="65" y="6"/>
                          </a:lnTo>
                          <a:lnTo>
                            <a:pt x="68" y="2"/>
                          </a:lnTo>
                          <a:lnTo>
                            <a:pt x="75" y="2"/>
                          </a:lnTo>
                          <a:lnTo>
                            <a:pt x="82" y="0"/>
                          </a:lnTo>
                          <a:lnTo>
                            <a:pt x="92" y="0"/>
                          </a:lnTo>
                          <a:lnTo>
                            <a:pt x="100" y="0"/>
                          </a:lnTo>
                          <a:lnTo>
                            <a:pt x="110" y="2"/>
                          </a:lnTo>
                          <a:lnTo>
                            <a:pt x="117" y="1"/>
                          </a:lnTo>
                          <a:lnTo>
                            <a:pt x="127" y="4"/>
                          </a:lnTo>
                          <a:lnTo>
                            <a:pt x="134" y="6"/>
                          </a:lnTo>
                          <a:lnTo>
                            <a:pt x="142" y="10"/>
                          </a:lnTo>
                          <a:lnTo>
                            <a:pt x="150" y="13"/>
                          </a:lnTo>
                          <a:lnTo>
                            <a:pt x="157" y="17"/>
                          </a:lnTo>
                          <a:lnTo>
                            <a:pt x="165" y="21"/>
                          </a:lnTo>
                          <a:lnTo>
                            <a:pt x="172" y="26"/>
                          </a:lnTo>
                          <a:lnTo>
                            <a:pt x="175" y="32"/>
                          </a:lnTo>
                          <a:lnTo>
                            <a:pt x="180" y="39"/>
                          </a:lnTo>
                          <a:lnTo>
                            <a:pt x="185" y="46"/>
                          </a:lnTo>
                          <a:lnTo>
                            <a:pt x="188" y="50"/>
                          </a:lnTo>
                          <a:lnTo>
                            <a:pt x="192" y="57"/>
                          </a:lnTo>
                          <a:lnTo>
                            <a:pt x="195" y="61"/>
                          </a:lnTo>
                          <a:lnTo>
                            <a:pt x="197" y="67"/>
                          </a:lnTo>
                          <a:lnTo>
                            <a:pt x="202" y="72"/>
                          </a:lnTo>
                          <a:lnTo>
                            <a:pt x="202" y="78"/>
                          </a:lnTo>
                          <a:lnTo>
                            <a:pt x="205" y="83"/>
                          </a:lnTo>
                          <a:lnTo>
                            <a:pt x="207" y="90"/>
                          </a:lnTo>
                          <a:lnTo>
                            <a:pt x="210" y="94"/>
                          </a:lnTo>
                          <a:lnTo>
                            <a:pt x="212" y="102"/>
                          </a:lnTo>
                          <a:lnTo>
                            <a:pt x="215" y="109"/>
                          </a:lnTo>
                          <a:lnTo>
                            <a:pt x="215" y="116"/>
                          </a:lnTo>
                          <a:lnTo>
                            <a:pt x="217" y="122"/>
                          </a:lnTo>
                          <a:lnTo>
                            <a:pt x="217" y="127"/>
                          </a:lnTo>
                          <a:lnTo>
                            <a:pt x="219" y="133"/>
                          </a:lnTo>
                          <a:lnTo>
                            <a:pt x="220" y="137"/>
                          </a:lnTo>
                          <a:lnTo>
                            <a:pt x="219" y="144"/>
                          </a:lnTo>
                          <a:lnTo>
                            <a:pt x="223" y="148"/>
                          </a:lnTo>
                          <a:lnTo>
                            <a:pt x="222" y="155"/>
                          </a:lnTo>
                          <a:lnTo>
                            <a:pt x="223" y="160"/>
                          </a:lnTo>
                          <a:lnTo>
                            <a:pt x="222" y="166"/>
                          </a:lnTo>
                          <a:lnTo>
                            <a:pt x="225" y="168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72" name="Shape 925"/>
                    <p:cNvSpPr/>
                    <p:nvPr/>
                  </p:nvSpPr>
                  <p:spPr>
                    <a:xfrm rot="-720000">
                      <a:off x="3737" y="1430"/>
                      <a:ext cx="88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21" name="Shape 926"/>
                  <p:cNvSpPr/>
                  <p:nvPr/>
                </p:nvSpPr>
                <p:spPr>
                  <a:xfrm rot="-1079999">
                    <a:off x="2866" y="2174"/>
                    <a:ext cx="44" cy="75"/>
                  </a:xfrm>
                  <a:prstGeom prst="ellipse">
                    <a:avLst/>
                  </a:prstGeom>
                  <a:solidFill>
                    <a:srgbClr val="393939"/>
                  </a:solidFill>
                  <a:ln w="12700" cap="flat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2" name="Shape 927"/>
                  <p:cNvGrpSpPr/>
                  <p:nvPr/>
                </p:nvGrpSpPr>
                <p:grpSpPr>
                  <a:xfrm flipH="1">
                    <a:off x="3062" y="2147"/>
                    <a:ext cx="129" cy="164"/>
                    <a:chOff x="3586" y="1485"/>
                    <a:chExt cx="257" cy="367"/>
                  </a:xfrm>
                </p:grpSpPr>
                <p:sp>
                  <p:nvSpPr>
                    <p:cNvPr id="667" name="Shape 928"/>
                    <p:cNvSpPr/>
                    <p:nvPr/>
                  </p:nvSpPr>
                  <p:spPr>
                    <a:xfrm>
                      <a:off x="3586" y="1485"/>
                      <a:ext cx="256" cy="36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68" extrusionOk="0">
                          <a:moveTo>
                            <a:pt x="146" y="338"/>
                          </a:moveTo>
                          <a:lnTo>
                            <a:pt x="135" y="333"/>
                          </a:lnTo>
                          <a:lnTo>
                            <a:pt x="128" y="329"/>
                          </a:lnTo>
                          <a:lnTo>
                            <a:pt x="124" y="322"/>
                          </a:lnTo>
                          <a:lnTo>
                            <a:pt x="120" y="316"/>
                          </a:lnTo>
                          <a:lnTo>
                            <a:pt x="113" y="310"/>
                          </a:lnTo>
                          <a:lnTo>
                            <a:pt x="108" y="304"/>
                          </a:lnTo>
                          <a:lnTo>
                            <a:pt x="99" y="296"/>
                          </a:lnTo>
                          <a:lnTo>
                            <a:pt x="91" y="287"/>
                          </a:lnTo>
                          <a:lnTo>
                            <a:pt x="81" y="280"/>
                          </a:lnTo>
                          <a:lnTo>
                            <a:pt x="75" y="276"/>
                          </a:lnTo>
                          <a:lnTo>
                            <a:pt x="67" y="270"/>
                          </a:lnTo>
                          <a:lnTo>
                            <a:pt x="64" y="266"/>
                          </a:lnTo>
                          <a:lnTo>
                            <a:pt x="57" y="260"/>
                          </a:lnTo>
                          <a:lnTo>
                            <a:pt x="54" y="256"/>
                          </a:lnTo>
                          <a:lnTo>
                            <a:pt x="44" y="251"/>
                          </a:lnTo>
                          <a:lnTo>
                            <a:pt x="37" y="245"/>
                          </a:lnTo>
                          <a:lnTo>
                            <a:pt x="33" y="238"/>
                          </a:lnTo>
                          <a:lnTo>
                            <a:pt x="26" y="232"/>
                          </a:lnTo>
                          <a:lnTo>
                            <a:pt x="19" y="226"/>
                          </a:lnTo>
                          <a:lnTo>
                            <a:pt x="15" y="220"/>
                          </a:lnTo>
                          <a:lnTo>
                            <a:pt x="11" y="215"/>
                          </a:lnTo>
                          <a:lnTo>
                            <a:pt x="9" y="208"/>
                          </a:lnTo>
                          <a:lnTo>
                            <a:pt x="7" y="204"/>
                          </a:lnTo>
                          <a:lnTo>
                            <a:pt x="6" y="197"/>
                          </a:lnTo>
                          <a:lnTo>
                            <a:pt x="4" y="192"/>
                          </a:lnTo>
                          <a:lnTo>
                            <a:pt x="2" y="185"/>
                          </a:lnTo>
                          <a:lnTo>
                            <a:pt x="1" y="180"/>
                          </a:lnTo>
                          <a:lnTo>
                            <a:pt x="1" y="173"/>
                          </a:lnTo>
                          <a:lnTo>
                            <a:pt x="0" y="168"/>
                          </a:lnTo>
                          <a:lnTo>
                            <a:pt x="2" y="158"/>
                          </a:lnTo>
                          <a:lnTo>
                            <a:pt x="0" y="148"/>
                          </a:lnTo>
                          <a:lnTo>
                            <a:pt x="1" y="143"/>
                          </a:lnTo>
                          <a:lnTo>
                            <a:pt x="1" y="136"/>
                          </a:lnTo>
                          <a:lnTo>
                            <a:pt x="2" y="130"/>
                          </a:lnTo>
                          <a:lnTo>
                            <a:pt x="3" y="123"/>
                          </a:lnTo>
                          <a:lnTo>
                            <a:pt x="3" y="117"/>
                          </a:lnTo>
                          <a:lnTo>
                            <a:pt x="6" y="107"/>
                          </a:lnTo>
                          <a:lnTo>
                            <a:pt x="6" y="100"/>
                          </a:lnTo>
                          <a:lnTo>
                            <a:pt x="7" y="92"/>
                          </a:lnTo>
                          <a:lnTo>
                            <a:pt x="9" y="84"/>
                          </a:lnTo>
                          <a:lnTo>
                            <a:pt x="11" y="79"/>
                          </a:lnTo>
                          <a:lnTo>
                            <a:pt x="11" y="71"/>
                          </a:lnTo>
                          <a:lnTo>
                            <a:pt x="13" y="66"/>
                          </a:lnTo>
                          <a:lnTo>
                            <a:pt x="15" y="58"/>
                          </a:lnTo>
                          <a:lnTo>
                            <a:pt x="16" y="53"/>
                          </a:lnTo>
                          <a:lnTo>
                            <a:pt x="19" y="45"/>
                          </a:lnTo>
                          <a:lnTo>
                            <a:pt x="20" y="40"/>
                          </a:lnTo>
                          <a:lnTo>
                            <a:pt x="24" y="34"/>
                          </a:lnTo>
                          <a:lnTo>
                            <a:pt x="30" y="30"/>
                          </a:lnTo>
                          <a:lnTo>
                            <a:pt x="35" y="26"/>
                          </a:lnTo>
                          <a:lnTo>
                            <a:pt x="41" y="20"/>
                          </a:lnTo>
                          <a:lnTo>
                            <a:pt x="45" y="17"/>
                          </a:lnTo>
                          <a:lnTo>
                            <a:pt x="52" y="13"/>
                          </a:lnTo>
                          <a:lnTo>
                            <a:pt x="59" y="12"/>
                          </a:lnTo>
                          <a:lnTo>
                            <a:pt x="66" y="10"/>
                          </a:lnTo>
                          <a:lnTo>
                            <a:pt x="73" y="6"/>
                          </a:lnTo>
                          <a:lnTo>
                            <a:pt x="85" y="3"/>
                          </a:lnTo>
                          <a:lnTo>
                            <a:pt x="97" y="0"/>
                          </a:lnTo>
                          <a:lnTo>
                            <a:pt x="105" y="1"/>
                          </a:lnTo>
                          <a:lnTo>
                            <a:pt x="112" y="0"/>
                          </a:lnTo>
                          <a:lnTo>
                            <a:pt x="120" y="0"/>
                          </a:lnTo>
                          <a:lnTo>
                            <a:pt x="131" y="0"/>
                          </a:lnTo>
                          <a:lnTo>
                            <a:pt x="144" y="2"/>
                          </a:lnTo>
                          <a:lnTo>
                            <a:pt x="153" y="5"/>
                          </a:lnTo>
                          <a:lnTo>
                            <a:pt x="159" y="7"/>
                          </a:lnTo>
                          <a:lnTo>
                            <a:pt x="170" y="9"/>
                          </a:lnTo>
                          <a:lnTo>
                            <a:pt x="179" y="15"/>
                          </a:lnTo>
                          <a:lnTo>
                            <a:pt x="186" y="21"/>
                          </a:lnTo>
                          <a:lnTo>
                            <a:pt x="197" y="25"/>
                          </a:lnTo>
                          <a:lnTo>
                            <a:pt x="201" y="30"/>
                          </a:lnTo>
                          <a:lnTo>
                            <a:pt x="208" y="36"/>
                          </a:lnTo>
                          <a:lnTo>
                            <a:pt x="212" y="40"/>
                          </a:lnTo>
                          <a:lnTo>
                            <a:pt x="216" y="46"/>
                          </a:lnTo>
                          <a:lnTo>
                            <a:pt x="220" y="50"/>
                          </a:lnTo>
                          <a:lnTo>
                            <a:pt x="222" y="57"/>
                          </a:lnTo>
                          <a:lnTo>
                            <a:pt x="226" y="62"/>
                          </a:lnTo>
                          <a:lnTo>
                            <a:pt x="228" y="69"/>
                          </a:lnTo>
                          <a:lnTo>
                            <a:pt x="229" y="73"/>
                          </a:lnTo>
                          <a:lnTo>
                            <a:pt x="231" y="80"/>
                          </a:lnTo>
                          <a:lnTo>
                            <a:pt x="235" y="85"/>
                          </a:lnTo>
                          <a:lnTo>
                            <a:pt x="238" y="94"/>
                          </a:lnTo>
                          <a:lnTo>
                            <a:pt x="240" y="103"/>
                          </a:lnTo>
                          <a:lnTo>
                            <a:pt x="242" y="110"/>
                          </a:lnTo>
                          <a:lnTo>
                            <a:pt x="244" y="117"/>
                          </a:lnTo>
                          <a:lnTo>
                            <a:pt x="246" y="124"/>
                          </a:lnTo>
                          <a:lnTo>
                            <a:pt x="248" y="131"/>
                          </a:lnTo>
                          <a:lnTo>
                            <a:pt x="250" y="138"/>
                          </a:lnTo>
                          <a:lnTo>
                            <a:pt x="252" y="143"/>
                          </a:lnTo>
                          <a:lnTo>
                            <a:pt x="254" y="150"/>
                          </a:lnTo>
                          <a:lnTo>
                            <a:pt x="256" y="157"/>
                          </a:lnTo>
                          <a:lnTo>
                            <a:pt x="256" y="164"/>
                          </a:lnTo>
                          <a:lnTo>
                            <a:pt x="255" y="172"/>
                          </a:lnTo>
                          <a:lnTo>
                            <a:pt x="255" y="182"/>
                          </a:lnTo>
                          <a:lnTo>
                            <a:pt x="256" y="192"/>
                          </a:lnTo>
                          <a:lnTo>
                            <a:pt x="255" y="199"/>
                          </a:lnTo>
                          <a:lnTo>
                            <a:pt x="254" y="207"/>
                          </a:lnTo>
                          <a:lnTo>
                            <a:pt x="255" y="217"/>
                          </a:lnTo>
                          <a:lnTo>
                            <a:pt x="254" y="225"/>
                          </a:lnTo>
                          <a:lnTo>
                            <a:pt x="253" y="230"/>
                          </a:lnTo>
                          <a:lnTo>
                            <a:pt x="254" y="240"/>
                          </a:lnTo>
                          <a:lnTo>
                            <a:pt x="251" y="250"/>
                          </a:lnTo>
                          <a:lnTo>
                            <a:pt x="250" y="258"/>
                          </a:lnTo>
                          <a:lnTo>
                            <a:pt x="250" y="265"/>
                          </a:lnTo>
                          <a:lnTo>
                            <a:pt x="249" y="278"/>
                          </a:lnTo>
                          <a:lnTo>
                            <a:pt x="248" y="285"/>
                          </a:lnTo>
                          <a:lnTo>
                            <a:pt x="248" y="293"/>
                          </a:lnTo>
                          <a:lnTo>
                            <a:pt x="245" y="301"/>
                          </a:lnTo>
                          <a:lnTo>
                            <a:pt x="244" y="306"/>
                          </a:lnTo>
                          <a:lnTo>
                            <a:pt x="243" y="314"/>
                          </a:lnTo>
                          <a:lnTo>
                            <a:pt x="242" y="320"/>
                          </a:lnTo>
                          <a:lnTo>
                            <a:pt x="239" y="327"/>
                          </a:lnTo>
                          <a:lnTo>
                            <a:pt x="239" y="333"/>
                          </a:lnTo>
                          <a:lnTo>
                            <a:pt x="234" y="336"/>
                          </a:lnTo>
                          <a:lnTo>
                            <a:pt x="229" y="344"/>
                          </a:lnTo>
                          <a:lnTo>
                            <a:pt x="224" y="348"/>
                          </a:lnTo>
                          <a:lnTo>
                            <a:pt x="219" y="354"/>
                          </a:lnTo>
                          <a:lnTo>
                            <a:pt x="214" y="357"/>
                          </a:lnTo>
                          <a:lnTo>
                            <a:pt x="207" y="359"/>
                          </a:lnTo>
                          <a:lnTo>
                            <a:pt x="201" y="363"/>
                          </a:lnTo>
                          <a:lnTo>
                            <a:pt x="193" y="365"/>
                          </a:lnTo>
                          <a:lnTo>
                            <a:pt x="186" y="367"/>
                          </a:lnTo>
                          <a:lnTo>
                            <a:pt x="176" y="361"/>
                          </a:lnTo>
                          <a:lnTo>
                            <a:pt x="172" y="354"/>
                          </a:lnTo>
                          <a:lnTo>
                            <a:pt x="165" y="348"/>
                          </a:lnTo>
                          <a:lnTo>
                            <a:pt x="161" y="344"/>
                          </a:lnTo>
                          <a:lnTo>
                            <a:pt x="146" y="338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8" name="Shape 929"/>
                    <p:cNvSpPr/>
                    <p:nvPr/>
                  </p:nvSpPr>
                  <p:spPr>
                    <a:xfrm>
                      <a:off x="3608" y="1527"/>
                      <a:ext cx="235" cy="26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6" h="261" extrusionOk="0">
                          <a:moveTo>
                            <a:pt x="89" y="260"/>
                          </a:moveTo>
                          <a:lnTo>
                            <a:pt x="82" y="252"/>
                          </a:lnTo>
                          <a:lnTo>
                            <a:pt x="78" y="248"/>
                          </a:lnTo>
                          <a:lnTo>
                            <a:pt x="72" y="243"/>
                          </a:lnTo>
                          <a:lnTo>
                            <a:pt x="68" y="240"/>
                          </a:lnTo>
                          <a:lnTo>
                            <a:pt x="64" y="234"/>
                          </a:lnTo>
                          <a:lnTo>
                            <a:pt x="60" y="230"/>
                          </a:lnTo>
                          <a:lnTo>
                            <a:pt x="53" y="223"/>
                          </a:lnTo>
                          <a:lnTo>
                            <a:pt x="49" y="216"/>
                          </a:lnTo>
                          <a:lnTo>
                            <a:pt x="45" y="211"/>
                          </a:lnTo>
                          <a:lnTo>
                            <a:pt x="40" y="205"/>
                          </a:lnTo>
                          <a:lnTo>
                            <a:pt x="37" y="201"/>
                          </a:lnTo>
                          <a:lnTo>
                            <a:pt x="33" y="195"/>
                          </a:lnTo>
                          <a:lnTo>
                            <a:pt x="29" y="192"/>
                          </a:lnTo>
                          <a:lnTo>
                            <a:pt x="25" y="186"/>
                          </a:lnTo>
                          <a:lnTo>
                            <a:pt x="23" y="182"/>
                          </a:lnTo>
                          <a:lnTo>
                            <a:pt x="19" y="176"/>
                          </a:lnTo>
                          <a:lnTo>
                            <a:pt x="18" y="172"/>
                          </a:lnTo>
                          <a:lnTo>
                            <a:pt x="13" y="164"/>
                          </a:lnTo>
                          <a:lnTo>
                            <a:pt x="11" y="157"/>
                          </a:lnTo>
                          <a:lnTo>
                            <a:pt x="7" y="152"/>
                          </a:lnTo>
                          <a:lnTo>
                            <a:pt x="5" y="145"/>
                          </a:lnTo>
                          <a:lnTo>
                            <a:pt x="4" y="141"/>
                          </a:lnTo>
                          <a:lnTo>
                            <a:pt x="2" y="135"/>
                          </a:lnTo>
                          <a:lnTo>
                            <a:pt x="1" y="130"/>
                          </a:lnTo>
                          <a:lnTo>
                            <a:pt x="2" y="124"/>
                          </a:lnTo>
                          <a:lnTo>
                            <a:pt x="1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1" y="101"/>
                          </a:lnTo>
                          <a:lnTo>
                            <a:pt x="0" y="97"/>
                          </a:lnTo>
                          <a:lnTo>
                            <a:pt x="0" y="90"/>
                          </a:lnTo>
                          <a:lnTo>
                            <a:pt x="1" y="85"/>
                          </a:lnTo>
                          <a:lnTo>
                            <a:pt x="2" y="79"/>
                          </a:lnTo>
                          <a:lnTo>
                            <a:pt x="3" y="74"/>
                          </a:lnTo>
                          <a:lnTo>
                            <a:pt x="4" y="67"/>
                          </a:lnTo>
                          <a:lnTo>
                            <a:pt x="5" y="62"/>
                          </a:lnTo>
                          <a:lnTo>
                            <a:pt x="5" y="55"/>
                          </a:lnTo>
                          <a:lnTo>
                            <a:pt x="7" y="51"/>
                          </a:lnTo>
                          <a:lnTo>
                            <a:pt x="10" y="43"/>
                          </a:lnTo>
                          <a:lnTo>
                            <a:pt x="13" y="38"/>
                          </a:lnTo>
                          <a:lnTo>
                            <a:pt x="16" y="31"/>
                          </a:lnTo>
                          <a:lnTo>
                            <a:pt x="20" y="25"/>
                          </a:lnTo>
                          <a:lnTo>
                            <a:pt x="24" y="22"/>
                          </a:lnTo>
                          <a:lnTo>
                            <a:pt x="30" y="17"/>
                          </a:lnTo>
                          <a:lnTo>
                            <a:pt x="35" y="15"/>
                          </a:lnTo>
                          <a:lnTo>
                            <a:pt x="36" y="10"/>
                          </a:lnTo>
                          <a:lnTo>
                            <a:pt x="44" y="9"/>
                          </a:lnTo>
                          <a:lnTo>
                            <a:pt x="50" y="5"/>
                          </a:lnTo>
                          <a:lnTo>
                            <a:pt x="60" y="3"/>
                          </a:lnTo>
                          <a:lnTo>
                            <a:pt x="67" y="1"/>
                          </a:lnTo>
                          <a:lnTo>
                            <a:pt x="77" y="1"/>
                          </a:lnTo>
                          <a:lnTo>
                            <a:pt x="84" y="0"/>
                          </a:lnTo>
                          <a:lnTo>
                            <a:pt x="95" y="0"/>
                          </a:lnTo>
                          <a:lnTo>
                            <a:pt x="102" y="1"/>
                          </a:lnTo>
                          <a:lnTo>
                            <a:pt x="111" y="3"/>
                          </a:lnTo>
                          <a:lnTo>
                            <a:pt x="119" y="3"/>
                          </a:lnTo>
                          <a:lnTo>
                            <a:pt x="128" y="6"/>
                          </a:lnTo>
                          <a:lnTo>
                            <a:pt x="136" y="9"/>
                          </a:lnTo>
                          <a:lnTo>
                            <a:pt x="145" y="11"/>
                          </a:lnTo>
                          <a:lnTo>
                            <a:pt x="148" y="17"/>
                          </a:lnTo>
                          <a:lnTo>
                            <a:pt x="156" y="23"/>
                          </a:lnTo>
                          <a:lnTo>
                            <a:pt x="162" y="28"/>
                          </a:lnTo>
                          <a:lnTo>
                            <a:pt x="166" y="32"/>
                          </a:lnTo>
                          <a:lnTo>
                            <a:pt x="172" y="37"/>
                          </a:lnTo>
                          <a:lnTo>
                            <a:pt x="176" y="40"/>
                          </a:lnTo>
                          <a:lnTo>
                            <a:pt x="180" y="46"/>
                          </a:lnTo>
                          <a:lnTo>
                            <a:pt x="187" y="49"/>
                          </a:lnTo>
                          <a:lnTo>
                            <a:pt x="188" y="56"/>
                          </a:lnTo>
                          <a:lnTo>
                            <a:pt x="192" y="60"/>
                          </a:lnTo>
                          <a:lnTo>
                            <a:pt x="196" y="65"/>
                          </a:lnTo>
                          <a:lnTo>
                            <a:pt x="200" y="69"/>
                          </a:lnTo>
                          <a:lnTo>
                            <a:pt x="204" y="77"/>
                          </a:lnTo>
                          <a:lnTo>
                            <a:pt x="209" y="83"/>
                          </a:lnTo>
                          <a:lnTo>
                            <a:pt x="211" y="89"/>
                          </a:lnTo>
                          <a:lnTo>
                            <a:pt x="214" y="95"/>
                          </a:lnTo>
                          <a:lnTo>
                            <a:pt x="216" y="99"/>
                          </a:lnTo>
                          <a:lnTo>
                            <a:pt x="220" y="105"/>
                          </a:lnTo>
                          <a:lnTo>
                            <a:pt x="222" y="109"/>
                          </a:lnTo>
                          <a:lnTo>
                            <a:pt x="223" y="115"/>
                          </a:lnTo>
                          <a:lnTo>
                            <a:pt x="227" y="119"/>
                          </a:lnTo>
                          <a:lnTo>
                            <a:pt x="228" y="126"/>
                          </a:lnTo>
                          <a:lnTo>
                            <a:pt x="230" y="130"/>
                          </a:lnTo>
                          <a:lnTo>
                            <a:pt x="231" y="136"/>
                          </a:lnTo>
                          <a:lnTo>
                            <a:pt x="235" y="138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9" name="Shape 930"/>
                    <p:cNvSpPr/>
                    <p:nvPr/>
                  </p:nvSpPr>
                  <p:spPr>
                    <a:xfrm rot="-1559999">
                      <a:off x="3700" y="1674"/>
                      <a:ext cx="89" cy="173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23" name="Shape 931"/>
                  <p:cNvGrpSpPr/>
                  <p:nvPr/>
                </p:nvGrpSpPr>
                <p:grpSpPr>
                  <a:xfrm flipH="1">
                    <a:off x="2783" y="2161"/>
                    <a:ext cx="133" cy="160"/>
                    <a:chOff x="4150" y="1514"/>
                    <a:chExt cx="266" cy="359"/>
                  </a:xfrm>
                </p:grpSpPr>
                <p:sp>
                  <p:nvSpPr>
                    <p:cNvPr id="664" name="Shape 932"/>
                    <p:cNvSpPr/>
                    <p:nvPr/>
                  </p:nvSpPr>
                  <p:spPr>
                    <a:xfrm>
                      <a:off x="4150" y="1514"/>
                      <a:ext cx="266" cy="3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7" h="359" extrusionOk="0">
                          <a:moveTo>
                            <a:pt x="96" y="333"/>
                          </a:moveTo>
                          <a:lnTo>
                            <a:pt x="108" y="329"/>
                          </a:lnTo>
                          <a:lnTo>
                            <a:pt x="115" y="326"/>
                          </a:lnTo>
                          <a:lnTo>
                            <a:pt x="120" y="320"/>
                          </a:lnTo>
                          <a:lnTo>
                            <a:pt x="125" y="314"/>
                          </a:lnTo>
                          <a:lnTo>
                            <a:pt x="133" y="309"/>
                          </a:lnTo>
                          <a:lnTo>
                            <a:pt x="138" y="302"/>
                          </a:lnTo>
                          <a:lnTo>
                            <a:pt x="148" y="296"/>
                          </a:lnTo>
                          <a:lnTo>
                            <a:pt x="157" y="288"/>
                          </a:lnTo>
                          <a:lnTo>
                            <a:pt x="168" y="282"/>
                          </a:lnTo>
                          <a:lnTo>
                            <a:pt x="175" y="278"/>
                          </a:lnTo>
                          <a:lnTo>
                            <a:pt x="182" y="273"/>
                          </a:lnTo>
                          <a:lnTo>
                            <a:pt x="186" y="270"/>
                          </a:lnTo>
                          <a:lnTo>
                            <a:pt x="194" y="264"/>
                          </a:lnTo>
                          <a:lnTo>
                            <a:pt x="199" y="260"/>
                          </a:lnTo>
                          <a:lnTo>
                            <a:pt x="209" y="256"/>
                          </a:lnTo>
                          <a:lnTo>
                            <a:pt x="216" y="251"/>
                          </a:lnTo>
                          <a:lnTo>
                            <a:pt x="221" y="244"/>
                          </a:lnTo>
                          <a:lnTo>
                            <a:pt x="229" y="239"/>
                          </a:lnTo>
                          <a:lnTo>
                            <a:pt x="236" y="234"/>
                          </a:lnTo>
                          <a:lnTo>
                            <a:pt x="241" y="228"/>
                          </a:lnTo>
                          <a:lnTo>
                            <a:pt x="246" y="224"/>
                          </a:lnTo>
                          <a:lnTo>
                            <a:pt x="248" y="218"/>
                          </a:lnTo>
                          <a:lnTo>
                            <a:pt x="250" y="212"/>
                          </a:lnTo>
                          <a:lnTo>
                            <a:pt x="253" y="206"/>
                          </a:lnTo>
                          <a:lnTo>
                            <a:pt x="255" y="202"/>
                          </a:lnTo>
                          <a:lnTo>
                            <a:pt x="258" y="195"/>
                          </a:lnTo>
                          <a:lnTo>
                            <a:pt x="260" y="190"/>
                          </a:lnTo>
                          <a:lnTo>
                            <a:pt x="260" y="183"/>
                          </a:lnTo>
                          <a:lnTo>
                            <a:pt x="262" y="178"/>
                          </a:lnTo>
                          <a:lnTo>
                            <a:pt x="262" y="167"/>
                          </a:lnTo>
                          <a:lnTo>
                            <a:pt x="266" y="159"/>
                          </a:lnTo>
                          <a:lnTo>
                            <a:pt x="265" y="154"/>
                          </a:lnTo>
                          <a:lnTo>
                            <a:pt x="265" y="146"/>
                          </a:lnTo>
                          <a:lnTo>
                            <a:pt x="264" y="141"/>
                          </a:lnTo>
                          <a:lnTo>
                            <a:pt x="266" y="133"/>
                          </a:lnTo>
                          <a:lnTo>
                            <a:pt x="265" y="127"/>
                          </a:lnTo>
                          <a:lnTo>
                            <a:pt x="264" y="117"/>
                          </a:lnTo>
                          <a:lnTo>
                            <a:pt x="264" y="110"/>
                          </a:lnTo>
                          <a:lnTo>
                            <a:pt x="265" y="102"/>
                          </a:lnTo>
                          <a:lnTo>
                            <a:pt x="263" y="94"/>
                          </a:lnTo>
                          <a:lnTo>
                            <a:pt x="262" y="88"/>
                          </a:lnTo>
                          <a:lnTo>
                            <a:pt x="262" y="81"/>
                          </a:lnTo>
                          <a:lnTo>
                            <a:pt x="262" y="76"/>
                          </a:lnTo>
                          <a:lnTo>
                            <a:pt x="260" y="67"/>
                          </a:lnTo>
                          <a:lnTo>
                            <a:pt x="259" y="62"/>
                          </a:lnTo>
                          <a:lnTo>
                            <a:pt x="258" y="54"/>
                          </a:lnTo>
                          <a:lnTo>
                            <a:pt x="258" y="49"/>
                          </a:lnTo>
                          <a:lnTo>
                            <a:pt x="254" y="42"/>
                          </a:lnTo>
                          <a:lnTo>
                            <a:pt x="248" y="38"/>
                          </a:lnTo>
                          <a:lnTo>
                            <a:pt x="244" y="34"/>
                          </a:lnTo>
                          <a:lnTo>
                            <a:pt x="239" y="28"/>
                          </a:lnTo>
                          <a:lnTo>
                            <a:pt x="235" y="23"/>
                          </a:lnTo>
                          <a:lnTo>
                            <a:pt x="229" y="19"/>
                          </a:lnTo>
                          <a:lnTo>
                            <a:pt x="222" y="17"/>
                          </a:lnTo>
                          <a:lnTo>
                            <a:pt x="215" y="15"/>
                          </a:lnTo>
                          <a:lnTo>
                            <a:pt x="209" y="10"/>
                          </a:lnTo>
                          <a:lnTo>
                            <a:pt x="197" y="6"/>
                          </a:lnTo>
                          <a:lnTo>
                            <a:pt x="185" y="2"/>
                          </a:lnTo>
                          <a:lnTo>
                            <a:pt x="177" y="2"/>
                          </a:lnTo>
                          <a:lnTo>
                            <a:pt x="170" y="1"/>
                          </a:lnTo>
                          <a:lnTo>
                            <a:pt x="162" y="1"/>
                          </a:lnTo>
                          <a:lnTo>
                            <a:pt x="152" y="0"/>
                          </a:lnTo>
                          <a:lnTo>
                            <a:pt x="138" y="1"/>
                          </a:lnTo>
                          <a:lnTo>
                            <a:pt x="129" y="3"/>
                          </a:lnTo>
                          <a:lnTo>
                            <a:pt x="123" y="4"/>
                          </a:lnTo>
                          <a:lnTo>
                            <a:pt x="112" y="5"/>
                          </a:lnTo>
                          <a:lnTo>
                            <a:pt x="102" y="10"/>
                          </a:lnTo>
                          <a:lnTo>
                            <a:pt x="95" y="15"/>
                          </a:lnTo>
                          <a:lnTo>
                            <a:pt x="83" y="18"/>
                          </a:lnTo>
                          <a:lnTo>
                            <a:pt x="77" y="22"/>
                          </a:lnTo>
                          <a:lnTo>
                            <a:pt x="70" y="27"/>
                          </a:lnTo>
                          <a:lnTo>
                            <a:pt x="66" y="31"/>
                          </a:lnTo>
                          <a:lnTo>
                            <a:pt x="61" y="37"/>
                          </a:lnTo>
                          <a:lnTo>
                            <a:pt x="57" y="41"/>
                          </a:lnTo>
                          <a:lnTo>
                            <a:pt x="53" y="47"/>
                          </a:lnTo>
                          <a:lnTo>
                            <a:pt x="49" y="52"/>
                          </a:lnTo>
                          <a:lnTo>
                            <a:pt x="46" y="58"/>
                          </a:lnTo>
                          <a:lnTo>
                            <a:pt x="45" y="63"/>
                          </a:lnTo>
                          <a:lnTo>
                            <a:pt x="41" y="70"/>
                          </a:lnTo>
                          <a:lnTo>
                            <a:pt x="38" y="74"/>
                          </a:lnTo>
                          <a:lnTo>
                            <a:pt x="34" y="83"/>
                          </a:lnTo>
                          <a:lnTo>
                            <a:pt x="30" y="92"/>
                          </a:lnTo>
                          <a:lnTo>
                            <a:pt x="27" y="98"/>
                          </a:lnTo>
                          <a:lnTo>
                            <a:pt x="24" y="105"/>
                          </a:lnTo>
                          <a:lnTo>
                            <a:pt x="21" y="113"/>
                          </a:lnTo>
                          <a:lnTo>
                            <a:pt x="19" y="119"/>
                          </a:lnTo>
                          <a:lnTo>
                            <a:pt x="16" y="126"/>
                          </a:lnTo>
                          <a:lnTo>
                            <a:pt x="14" y="130"/>
                          </a:lnTo>
                          <a:lnTo>
                            <a:pt x="11" y="137"/>
                          </a:lnTo>
                          <a:lnTo>
                            <a:pt x="8" y="143"/>
                          </a:lnTo>
                          <a:lnTo>
                            <a:pt x="7" y="151"/>
                          </a:lnTo>
                          <a:lnTo>
                            <a:pt x="7" y="159"/>
                          </a:lnTo>
                          <a:lnTo>
                            <a:pt x="6" y="169"/>
                          </a:lnTo>
                          <a:lnTo>
                            <a:pt x="4" y="179"/>
                          </a:lnTo>
                          <a:lnTo>
                            <a:pt x="4" y="186"/>
                          </a:lnTo>
                          <a:lnTo>
                            <a:pt x="3" y="193"/>
                          </a:lnTo>
                          <a:lnTo>
                            <a:pt x="2" y="203"/>
                          </a:lnTo>
                          <a:lnTo>
                            <a:pt x="2" y="211"/>
                          </a:lnTo>
                          <a:lnTo>
                            <a:pt x="2" y="216"/>
                          </a:lnTo>
                          <a:lnTo>
                            <a:pt x="1" y="226"/>
                          </a:lnTo>
                          <a:lnTo>
                            <a:pt x="2" y="236"/>
                          </a:lnTo>
                          <a:lnTo>
                            <a:pt x="1" y="244"/>
                          </a:lnTo>
                          <a:lnTo>
                            <a:pt x="0" y="251"/>
                          </a:lnTo>
                          <a:lnTo>
                            <a:pt x="1" y="264"/>
                          </a:lnTo>
                          <a:lnTo>
                            <a:pt x="0" y="272"/>
                          </a:lnTo>
                          <a:lnTo>
                            <a:pt x="0" y="279"/>
                          </a:lnTo>
                          <a:lnTo>
                            <a:pt x="1" y="287"/>
                          </a:lnTo>
                          <a:lnTo>
                            <a:pt x="2" y="293"/>
                          </a:lnTo>
                          <a:lnTo>
                            <a:pt x="2" y="300"/>
                          </a:lnTo>
                          <a:lnTo>
                            <a:pt x="2" y="306"/>
                          </a:lnTo>
                          <a:lnTo>
                            <a:pt x="4" y="314"/>
                          </a:lnTo>
                          <a:lnTo>
                            <a:pt x="5" y="319"/>
                          </a:lnTo>
                          <a:lnTo>
                            <a:pt x="9" y="323"/>
                          </a:lnTo>
                          <a:lnTo>
                            <a:pt x="13" y="332"/>
                          </a:lnTo>
                          <a:lnTo>
                            <a:pt x="17" y="336"/>
                          </a:lnTo>
                          <a:lnTo>
                            <a:pt x="22" y="343"/>
                          </a:lnTo>
                          <a:lnTo>
                            <a:pt x="26" y="346"/>
                          </a:lnTo>
                          <a:lnTo>
                            <a:pt x="33" y="348"/>
                          </a:lnTo>
                          <a:lnTo>
                            <a:pt x="39" y="354"/>
                          </a:lnTo>
                          <a:lnTo>
                            <a:pt x="45" y="355"/>
                          </a:lnTo>
                          <a:lnTo>
                            <a:pt x="53" y="358"/>
                          </a:lnTo>
                          <a:lnTo>
                            <a:pt x="63" y="354"/>
                          </a:lnTo>
                          <a:lnTo>
                            <a:pt x="68" y="347"/>
                          </a:lnTo>
                          <a:lnTo>
                            <a:pt x="76" y="342"/>
                          </a:lnTo>
                          <a:lnTo>
                            <a:pt x="80" y="338"/>
                          </a:lnTo>
                          <a:lnTo>
                            <a:pt x="96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5" name="Shape 933"/>
                    <p:cNvSpPr/>
                    <p:nvPr/>
                  </p:nvSpPr>
                  <p:spPr>
                    <a:xfrm>
                      <a:off x="4154" y="1556"/>
                      <a:ext cx="241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2" h="260" extrusionOk="0">
                          <a:moveTo>
                            <a:pt x="131" y="259"/>
                          </a:moveTo>
                          <a:lnTo>
                            <a:pt x="139" y="252"/>
                          </a:lnTo>
                          <a:lnTo>
                            <a:pt x="143" y="249"/>
                          </a:lnTo>
                          <a:lnTo>
                            <a:pt x="150" y="244"/>
                          </a:lnTo>
                          <a:lnTo>
                            <a:pt x="154" y="240"/>
                          </a:lnTo>
                          <a:lnTo>
                            <a:pt x="159" y="235"/>
                          </a:lnTo>
                          <a:lnTo>
                            <a:pt x="163" y="232"/>
                          </a:lnTo>
                          <a:lnTo>
                            <a:pt x="171" y="225"/>
                          </a:lnTo>
                          <a:lnTo>
                            <a:pt x="177" y="220"/>
                          </a:lnTo>
                          <a:lnTo>
                            <a:pt x="181" y="214"/>
                          </a:lnTo>
                          <a:lnTo>
                            <a:pt x="187" y="209"/>
                          </a:lnTo>
                          <a:lnTo>
                            <a:pt x="190" y="206"/>
                          </a:lnTo>
                          <a:lnTo>
                            <a:pt x="195" y="200"/>
                          </a:lnTo>
                          <a:lnTo>
                            <a:pt x="200" y="197"/>
                          </a:lnTo>
                          <a:lnTo>
                            <a:pt x="205" y="191"/>
                          </a:lnTo>
                          <a:lnTo>
                            <a:pt x="207" y="188"/>
                          </a:lnTo>
                          <a:lnTo>
                            <a:pt x="211" y="182"/>
                          </a:lnTo>
                          <a:lnTo>
                            <a:pt x="213" y="178"/>
                          </a:lnTo>
                          <a:lnTo>
                            <a:pt x="219" y="170"/>
                          </a:lnTo>
                          <a:lnTo>
                            <a:pt x="221" y="164"/>
                          </a:lnTo>
                          <a:lnTo>
                            <a:pt x="226" y="159"/>
                          </a:lnTo>
                          <a:lnTo>
                            <a:pt x="229" y="152"/>
                          </a:lnTo>
                          <a:lnTo>
                            <a:pt x="231" y="148"/>
                          </a:lnTo>
                          <a:lnTo>
                            <a:pt x="233" y="142"/>
                          </a:lnTo>
                          <a:lnTo>
                            <a:pt x="235" y="138"/>
                          </a:lnTo>
                          <a:lnTo>
                            <a:pt x="235" y="131"/>
                          </a:lnTo>
                          <a:lnTo>
                            <a:pt x="237" y="127"/>
                          </a:lnTo>
                          <a:lnTo>
                            <a:pt x="237" y="120"/>
                          </a:lnTo>
                          <a:lnTo>
                            <a:pt x="239" y="116"/>
                          </a:lnTo>
                          <a:lnTo>
                            <a:pt x="239" y="110"/>
                          </a:lnTo>
                          <a:lnTo>
                            <a:pt x="241" y="105"/>
                          </a:lnTo>
                          <a:lnTo>
                            <a:pt x="241" y="98"/>
                          </a:lnTo>
                          <a:lnTo>
                            <a:pt x="240" y="93"/>
                          </a:lnTo>
                          <a:lnTo>
                            <a:pt x="240" y="87"/>
                          </a:lnTo>
                          <a:lnTo>
                            <a:pt x="239" y="81"/>
                          </a:lnTo>
                          <a:lnTo>
                            <a:pt x="240" y="75"/>
                          </a:lnTo>
                          <a:lnTo>
                            <a:pt x="239" y="70"/>
                          </a:lnTo>
                          <a:lnTo>
                            <a:pt x="239" y="63"/>
                          </a:lnTo>
                          <a:lnTo>
                            <a:pt x="239" y="58"/>
                          </a:lnTo>
                          <a:lnTo>
                            <a:pt x="237" y="51"/>
                          </a:lnTo>
                          <a:lnTo>
                            <a:pt x="234" y="45"/>
                          </a:lnTo>
                          <a:lnTo>
                            <a:pt x="232" y="38"/>
                          </a:lnTo>
                          <a:lnTo>
                            <a:pt x="229" y="32"/>
                          </a:lnTo>
                          <a:lnTo>
                            <a:pt x="224" y="28"/>
                          </a:lnTo>
                          <a:lnTo>
                            <a:pt x="220" y="22"/>
                          </a:lnTo>
                          <a:lnTo>
                            <a:pt x="214" y="21"/>
                          </a:lnTo>
                          <a:lnTo>
                            <a:pt x="214" y="16"/>
                          </a:lnTo>
                          <a:lnTo>
                            <a:pt x="207" y="13"/>
                          </a:lnTo>
                          <a:lnTo>
                            <a:pt x="201" y="9"/>
                          </a:lnTo>
                          <a:lnTo>
                            <a:pt x="191" y="6"/>
                          </a:lnTo>
                          <a:lnTo>
                            <a:pt x="184" y="4"/>
                          </a:lnTo>
                          <a:lnTo>
                            <a:pt x="174" y="3"/>
                          </a:lnTo>
                          <a:lnTo>
                            <a:pt x="167" y="1"/>
                          </a:lnTo>
                          <a:lnTo>
                            <a:pt x="157" y="0"/>
                          </a:lnTo>
                          <a:lnTo>
                            <a:pt x="148" y="0"/>
                          </a:lnTo>
                          <a:lnTo>
                            <a:pt x="140" y="1"/>
                          </a:lnTo>
                          <a:lnTo>
                            <a:pt x="132" y="1"/>
                          </a:lnTo>
                          <a:lnTo>
                            <a:pt x="123" y="3"/>
                          </a:lnTo>
                          <a:lnTo>
                            <a:pt x="114" y="5"/>
                          </a:lnTo>
                          <a:lnTo>
                            <a:pt x="105" y="7"/>
                          </a:lnTo>
                          <a:lnTo>
                            <a:pt x="101" y="12"/>
                          </a:lnTo>
                          <a:lnTo>
                            <a:pt x="93" y="17"/>
                          </a:lnTo>
                          <a:lnTo>
                            <a:pt x="86" y="21"/>
                          </a:lnTo>
                          <a:lnTo>
                            <a:pt x="81" y="25"/>
                          </a:lnTo>
                          <a:lnTo>
                            <a:pt x="74" y="29"/>
                          </a:lnTo>
                          <a:lnTo>
                            <a:pt x="71" y="32"/>
                          </a:lnTo>
                          <a:lnTo>
                            <a:pt x="65" y="38"/>
                          </a:lnTo>
                          <a:lnTo>
                            <a:pt x="59" y="40"/>
                          </a:lnTo>
                          <a:lnTo>
                            <a:pt x="56" y="47"/>
                          </a:lnTo>
                          <a:lnTo>
                            <a:pt x="52" y="50"/>
                          </a:lnTo>
                          <a:lnTo>
                            <a:pt x="47" y="56"/>
                          </a:lnTo>
                          <a:lnTo>
                            <a:pt x="43" y="60"/>
                          </a:lnTo>
                          <a:lnTo>
                            <a:pt x="37" y="67"/>
                          </a:lnTo>
                          <a:lnTo>
                            <a:pt x="32" y="72"/>
                          </a:lnTo>
                          <a:lnTo>
                            <a:pt x="30" y="78"/>
                          </a:lnTo>
                          <a:lnTo>
                            <a:pt x="25" y="84"/>
                          </a:lnTo>
                          <a:lnTo>
                            <a:pt x="23" y="88"/>
                          </a:lnTo>
                          <a:lnTo>
                            <a:pt x="18" y="93"/>
                          </a:lnTo>
                          <a:lnTo>
                            <a:pt x="16" y="97"/>
                          </a:lnTo>
                          <a:lnTo>
                            <a:pt x="14" y="103"/>
                          </a:lnTo>
                          <a:lnTo>
                            <a:pt x="10" y="107"/>
                          </a:lnTo>
                          <a:lnTo>
                            <a:pt x="8" y="113"/>
                          </a:lnTo>
                          <a:lnTo>
                            <a:pt x="6" y="117"/>
                          </a:lnTo>
                          <a:lnTo>
                            <a:pt x="3" y="123"/>
                          </a:lnTo>
                          <a:lnTo>
                            <a:pt x="0" y="124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6" name="Shape 934"/>
                    <p:cNvSpPr/>
                    <p:nvPr/>
                  </p:nvSpPr>
                  <p:spPr>
                    <a:xfrm rot="1919999" flipH="1">
                      <a:off x="4199" y="1699"/>
                      <a:ext cx="89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24" name="Shape 935"/>
                  <p:cNvSpPr/>
                  <p:nvPr/>
                </p:nvSpPr>
                <p:spPr>
                  <a:xfrm flipH="1">
                    <a:off x="2848" y="2126"/>
                    <a:ext cx="78" cy="49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56" h="112" extrusionOk="0">
                        <a:moveTo>
                          <a:pt x="0" y="111"/>
                        </a:moveTo>
                        <a:lnTo>
                          <a:pt x="16" y="88"/>
                        </a:lnTo>
                        <a:lnTo>
                          <a:pt x="16" y="71"/>
                        </a:lnTo>
                        <a:lnTo>
                          <a:pt x="22" y="55"/>
                        </a:lnTo>
                        <a:lnTo>
                          <a:pt x="27" y="39"/>
                        </a:lnTo>
                        <a:lnTo>
                          <a:pt x="38" y="22"/>
                        </a:lnTo>
                        <a:lnTo>
                          <a:pt x="54" y="10"/>
                        </a:lnTo>
                        <a:lnTo>
                          <a:pt x="71" y="0"/>
                        </a:lnTo>
                        <a:lnTo>
                          <a:pt x="88" y="0"/>
                        </a:lnTo>
                        <a:lnTo>
                          <a:pt x="105" y="0"/>
                        </a:lnTo>
                        <a:lnTo>
                          <a:pt x="122" y="10"/>
                        </a:lnTo>
                        <a:lnTo>
                          <a:pt x="138" y="22"/>
                        </a:lnTo>
                        <a:lnTo>
                          <a:pt x="155" y="33"/>
                        </a:lnTo>
                        <a:lnTo>
                          <a:pt x="146" y="37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Shape 936"/>
                  <p:cNvSpPr/>
                  <p:nvPr/>
                </p:nvSpPr>
                <p:spPr>
                  <a:xfrm flipH="1">
                    <a:off x="2692" y="2190"/>
                    <a:ext cx="88" cy="32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8" h="73" extrusionOk="0">
                        <a:moveTo>
                          <a:pt x="0" y="48"/>
                        </a:moveTo>
                        <a:lnTo>
                          <a:pt x="29" y="39"/>
                        </a:lnTo>
                        <a:lnTo>
                          <a:pt x="40" y="26"/>
                        </a:lnTo>
                        <a:lnTo>
                          <a:pt x="55" y="17"/>
                        </a:lnTo>
                        <a:lnTo>
                          <a:pt x="72" y="7"/>
                        </a:lnTo>
                        <a:lnTo>
                          <a:pt x="92" y="0"/>
                        </a:lnTo>
                        <a:lnTo>
                          <a:pt x="113" y="0"/>
                        </a:lnTo>
                        <a:lnTo>
                          <a:pt x="134" y="1"/>
                        </a:lnTo>
                        <a:lnTo>
                          <a:pt x="147" y="10"/>
                        </a:lnTo>
                        <a:lnTo>
                          <a:pt x="160" y="19"/>
                        </a:lnTo>
                        <a:lnTo>
                          <a:pt x="166" y="36"/>
                        </a:lnTo>
                        <a:lnTo>
                          <a:pt x="172" y="54"/>
                        </a:lnTo>
                        <a:lnTo>
                          <a:pt x="177" y="72"/>
                        </a:lnTo>
                        <a:lnTo>
                          <a:pt x="167" y="70"/>
                        </a:lnTo>
                      </a:path>
                    </a:pathLst>
                  </a:custGeom>
                  <a:noFill/>
                  <a:ln w="12700" cap="rnd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t" anchorCtr="0">
                    <a:noAutofit/>
                  </a:bodyPr>
                  <a:lstStyle/>
                  <a:p>
                    <a:endParaRPr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26" name="Shape 937"/>
                  <p:cNvGrpSpPr/>
                  <p:nvPr/>
                </p:nvGrpSpPr>
                <p:grpSpPr>
                  <a:xfrm flipH="1">
                    <a:off x="2944" y="2098"/>
                    <a:ext cx="126" cy="165"/>
                    <a:chOff x="3840" y="1373"/>
                    <a:chExt cx="254" cy="371"/>
                  </a:xfrm>
                </p:grpSpPr>
                <p:sp>
                  <p:nvSpPr>
                    <p:cNvPr id="661" name="Shape 938"/>
                    <p:cNvSpPr/>
                    <p:nvPr/>
                  </p:nvSpPr>
                  <p:spPr>
                    <a:xfrm>
                      <a:off x="3840" y="1373"/>
                      <a:ext cx="254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5" h="372" extrusionOk="0">
                          <a:moveTo>
                            <a:pt x="136" y="337"/>
                          </a:moveTo>
                          <a:lnTo>
                            <a:pt x="146" y="331"/>
                          </a:lnTo>
                          <a:lnTo>
                            <a:pt x="152" y="327"/>
                          </a:lnTo>
                          <a:lnTo>
                            <a:pt x="155" y="320"/>
                          </a:lnTo>
                          <a:lnTo>
                            <a:pt x="158" y="313"/>
                          </a:lnTo>
                          <a:lnTo>
                            <a:pt x="164" y="307"/>
                          </a:lnTo>
                          <a:lnTo>
                            <a:pt x="167" y="299"/>
                          </a:lnTo>
                          <a:lnTo>
                            <a:pt x="176" y="291"/>
                          </a:lnTo>
                          <a:lnTo>
                            <a:pt x="182" y="282"/>
                          </a:lnTo>
                          <a:lnTo>
                            <a:pt x="191" y="273"/>
                          </a:lnTo>
                          <a:lnTo>
                            <a:pt x="196" y="268"/>
                          </a:lnTo>
                          <a:lnTo>
                            <a:pt x="202" y="262"/>
                          </a:lnTo>
                          <a:lnTo>
                            <a:pt x="205" y="257"/>
                          </a:lnTo>
                          <a:lnTo>
                            <a:pt x="211" y="250"/>
                          </a:lnTo>
                          <a:lnTo>
                            <a:pt x="214" y="246"/>
                          </a:lnTo>
                          <a:lnTo>
                            <a:pt x="222" y="240"/>
                          </a:lnTo>
                          <a:lnTo>
                            <a:pt x="228" y="233"/>
                          </a:lnTo>
                          <a:lnTo>
                            <a:pt x="231" y="226"/>
                          </a:lnTo>
                          <a:lnTo>
                            <a:pt x="237" y="219"/>
                          </a:lnTo>
                          <a:lnTo>
                            <a:pt x="243" y="212"/>
                          </a:lnTo>
                          <a:lnTo>
                            <a:pt x="246" y="205"/>
                          </a:lnTo>
                          <a:lnTo>
                            <a:pt x="250" y="201"/>
                          </a:lnTo>
                          <a:lnTo>
                            <a:pt x="250" y="194"/>
                          </a:lnTo>
                          <a:lnTo>
                            <a:pt x="251" y="189"/>
                          </a:lnTo>
                          <a:lnTo>
                            <a:pt x="252" y="182"/>
                          </a:lnTo>
                          <a:lnTo>
                            <a:pt x="252" y="177"/>
                          </a:lnTo>
                          <a:lnTo>
                            <a:pt x="253" y="170"/>
                          </a:lnTo>
                          <a:lnTo>
                            <a:pt x="254" y="165"/>
                          </a:lnTo>
                          <a:lnTo>
                            <a:pt x="252" y="158"/>
                          </a:lnTo>
                          <a:lnTo>
                            <a:pt x="253" y="153"/>
                          </a:lnTo>
                          <a:lnTo>
                            <a:pt x="249" y="143"/>
                          </a:lnTo>
                          <a:lnTo>
                            <a:pt x="250" y="134"/>
                          </a:lnTo>
                          <a:lnTo>
                            <a:pt x="248" y="129"/>
                          </a:lnTo>
                          <a:lnTo>
                            <a:pt x="246" y="121"/>
                          </a:lnTo>
                          <a:lnTo>
                            <a:pt x="244" y="116"/>
                          </a:lnTo>
                          <a:lnTo>
                            <a:pt x="243" y="109"/>
                          </a:lnTo>
                          <a:lnTo>
                            <a:pt x="241" y="104"/>
                          </a:lnTo>
                          <a:lnTo>
                            <a:pt x="237" y="94"/>
                          </a:lnTo>
                          <a:lnTo>
                            <a:pt x="235" y="87"/>
                          </a:lnTo>
                          <a:lnTo>
                            <a:pt x="234" y="79"/>
                          </a:lnTo>
                          <a:lnTo>
                            <a:pt x="230" y="72"/>
                          </a:lnTo>
                          <a:lnTo>
                            <a:pt x="228" y="66"/>
                          </a:lnTo>
                          <a:lnTo>
                            <a:pt x="226" y="59"/>
                          </a:lnTo>
                          <a:lnTo>
                            <a:pt x="224" y="54"/>
                          </a:lnTo>
                          <a:lnTo>
                            <a:pt x="220" y="47"/>
                          </a:lnTo>
                          <a:lnTo>
                            <a:pt x="218" y="41"/>
                          </a:lnTo>
                          <a:lnTo>
                            <a:pt x="214" y="34"/>
                          </a:lnTo>
                          <a:lnTo>
                            <a:pt x="213" y="29"/>
                          </a:lnTo>
                          <a:lnTo>
                            <a:pt x="207" y="23"/>
                          </a:lnTo>
                          <a:lnTo>
                            <a:pt x="201" y="21"/>
                          </a:lnTo>
                          <a:lnTo>
                            <a:pt x="196" y="18"/>
                          </a:lnTo>
                          <a:lnTo>
                            <a:pt x="189" y="13"/>
                          </a:lnTo>
                          <a:lnTo>
                            <a:pt x="184" y="9"/>
                          </a:lnTo>
                          <a:lnTo>
                            <a:pt x="178" y="6"/>
                          </a:lnTo>
                          <a:lnTo>
                            <a:pt x="170" y="6"/>
                          </a:lnTo>
                          <a:lnTo>
                            <a:pt x="163" y="5"/>
                          </a:lnTo>
                          <a:lnTo>
                            <a:pt x="155" y="2"/>
                          </a:lnTo>
                          <a:lnTo>
                            <a:pt x="143" y="1"/>
                          </a:lnTo>
                          <a:lnTo>
                            <a:pt x="130" y="0"/>
                          </a:lnTo>
                          <a:lnTo>
                            <a:pt x="123" y="1"/>
                          </a:lnTo>
                          <a:lnTo>
                            <a:pt x="115" y="1"/>
                          </a:lnTo>
                          <a:lnTo>
                            <a:pt x="108" y="2"/>
                          </a:lnTo>
                          <a:lnTo>
                            <a:pt x="97" y="3"/>
                          </a:lnTo>
                          <a:lnTo>
                            <a:pt x="84" y="7"/>
                          </a:lnTo>
                          <a:lnTo>
                            <a:pt x="77" y="11"/>
                          </a:lnTo>
                          <a:lnTo>
                            <a:pt x="71" y="14"/>
                          </a:lnTo>
                          <a:lnTo>
                            <a:pt x="61" y="17"/>
                          </a:lnTo>
                          <a:lnTo>
                            <a:pt x="53" y="24"/>
                          </a:lnTo>
                          <a:lnTo>
                            <a:pt x="47" y="31"/>
                          </a:lnTo>
                          <a:lnTo>
                            <a:pt x="36" y="36"/>
                          </a:lnTo>
                          <a:lnTo>
                            <a:pt x="33" y="41"/>
                          </a:lnTo>
                          <a:lnTo>
                            <a:pt x="27" y="48"/>
                          </a:lnTo>
                          <a:lnTo>
                            <a:pt x="24" y="52"/>
                          </a:lnTo>
                          <a:lnTo>
                            <a:pt x="21" y="59"/>
                          </a:lnTo>
                          <a:lnTo>
                            <a:pt x="18" y="64"/>
                          </a:lnTo>
                          <a:lnTo>
                            <a:pt x="16" y="71"/>
                          </a:lnTo>
                          <a:lnTo>
                            <a:pt x="14" y="76"/>
                          </a:lnTo>
                          <a:lnTo>
                            <a:pt x="12" y="83"/>
                          </a:lnTo>
                          <a:lnTo>
                            <a:pt x="12" y="88"/>
                          </a:lnTo>
                          <a:lnTo>
                            <a:pt x="11" y="95"/>
                          </a:lnTo>
                          <a:lnTo>
                            <a:pt x="9" y="100"/>
                          </a:lnTo>
                          <a:lnTo>
                            <a:pt x="7" y="109"/>
                          </a:lnTo>
                          <a:lnTo>
                            <a:pt x="6" y="118"/>
                          </a:lnTo>
                          <a:lnTo>
                            <a:pt x="5" y="125"/>
                          </a:lnTo>
                          <a:lnTo>
                            <a:pt x="5" y="133"/>
                          </a:lnTo>
                          <a:lnTo>
                            <a:pt x="3" y="140"/>
                          </a:lnTo>
                          <a:lnTo>
                            <a:pt x="3" y="147"/>
                          </a:lnTo>
                          <a:lnTo>
                            <a:pt x="2" y="154"/>
                          </a:lnTo>
                          <a:lnTo>
                            <a:pt x="1" y="159"/>
                          </a:lnTo>
                          <a:lnTo>
                            <a:pt x="1" y="166"/>
                          </a:lnTo>
                          <a:lnTo>
                            <a:pt x="0" y="173"/>
                          </a:lnTo>
                          <a:lnTo>
                            <a:pt x="1" y="180"/>
                          </a:lnTo>
                          <a:lnTo>
                            <a:pt x="3" y="188"/>
                          </a:lnTo>
                          <a:lnTo>
                            <a:pt x="4" y="198"/>
                          </a:lnTo>
                          <a:lnTo>
                            <a:pt x="5" y="208"/>
                          </a:lnTo>
                          <a:lnTo>
                            <a:pt x="7" y="215"/>
                          </a:lnTo>
                          <a:lnTo>
                            <a:pt x="9" y="222"/>
                          </a:lnTo>
                          <a:lnTo>
                            <a:pt x="10" y="232"/>
                          </a:lnTo>
                          <a:lnTo>
                            <a:pt x="12" y="239"/>
                          </a:lnTo>
                          <a:lnTo>
                            <a:pt x="14" y="244"/>
                          </a:lnTo>
                          <a:lnTo>
                            <a:pt x="15" y="254"/>
                          </a:lnTo>
                          <a:lnTo>
                            <a:pt x="19" y="264"/>
                          </a:lnTo>
                          <a:lnTo>
                            <a:pt x="20" y="271"/>
                          </a:lnTo>
                          <a:lnTo>
                            <a:pt x="22" y="279"/>
                          </a:lnTo>
                          <a:lnTo>
                            <a:pt x="25" y="291"/>
                          </a:lnTo>
                          <a:lnTo>
                            <a:pt x="27" y="299"/>
                          </a:lnTo>
                          <a:lnTo>
                            <a:pt x="29" y="306"/>
                          </a:lnTo>
                          <a:lnTo>
                            <a:pt x="33" y="314"/>
                          </a:lnTo>
                          <a:lnTo>
                            <a:pt x="34" y="319"/>
                          </a:lnTo>
                          <a:lnTo>
                            <a:pt x="36" y="326"/>
                          </a:lnTo>
                          <a:lnTo>
                            <a:pt x="38" y="331"/>
                          </a:lnTo>
                          <a:lnTo>
                            <a:pt x="42" y="339"/>
                          </a:lnTo>
                          <a:lnTo>
                            <a:pt x="44" y="344"/>
                          </a:lnTo>
                          <a:lnTo>
                            <a:pt x="49" y="347"/>
                          </a:lnTo>
                          <a:lnTo>
                            <a:pt x="55" y="354"/>
                          </a:lnTo>
                          <a:lnTo>
                            <a:pt x="60" y="357"/>
                          </a:lnTo>
                          <a:lnTo>
                            <a:pt x="67" y="363"/>
                          </a:lnTo>
                          <a:lnTo>
                            <a:pt x="72" y="365"/>
                          </a:lnTo>
                          <a:lnTo>
                            <a:pt x="79" y="366"/>
                          </a:lnTo>
                          <a:lnTo>
                            <a:pt x="86" y="369"/>
                          </a:lnTo>
                          <a:lnTo>
                            <a:pt x="93" y="370"/>
                          </a:lnTo>
                          <a:lnTo>
                            <a:pt x="101" y="371"/>
                          </a:lnTo>
                          <a:lnTo>
                            <a:pt x="110" y="364"/>
                          </a:lnTo>
                          <a:lnTo>
                            <a:pt x="113" y="357"/>
                          </a:lnTo>
                          <a:lnTo>
                            <a:pt x="119" y="351"/>
                          </a:lnTo>
                          <a:lnTo>
                            <a:pt x="122" y="346"/>
                          </a:lnTo>
                          <a:lnTo>
                            <a:pt x="136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2" name="Shape 939"/>
                    <p:cNvSpPr/>
                    <p:nvPr/>
                  </p:nvSpPr>
                  <p:spPr>
                    <a:xfrm>
                      <a:off x="3843" y="1414"/>
                      <a:ext cx="23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1" h="260" extrusionOk="0">
                          <a:moveTo>
                            <a:pt x="163" y="259"/>
                          </a:moveTo>
                          <a:lnTo>
                            <a:pt x="169" y="250"/>
                          </a:lnTo>
                          <a:lnTo>
                            <a:pt x="172" y="246"/>
                          </a:lnTo>
                          <a:lnTo>
                            <a:pt x="178" y="240"/>
                          </a:lnTo>
                          <a:lnTo>
                            <a:pt x="180" y="236"/>
                          </a:lnTo>
                          <a:lnTo>
                            <a:pt x="184" y="229"/>
                          </a:lnTo>
                          <a:lnTo>
                            <a:pt x="187" y="225"/>
                          </a:lnTo>
                          <a:lnTo>
                            <a:pt x="193" y="217"/>
                          </a:lnTo>
                          <a:lnTo>
                            <a:pt x="196" y="211"/>
                          </a:lnTo>
                          <a:lnTo>
                            <a:pt x="199" y="204"/>
                          </a:lnTo>
                          <a:lnTo>
                            <a:pt x="203" y="198"/>
                          </a:lnTo>
                          <a:lnTo>
                            <a:pt x="206" y="194"/>
                          </a:lnTo>
                          <a:lnTo>
                            <a:pt x="209" y="188"/>
                          </a:lnTo>
                          <a:lnTo>
                            <a:pt x="212" y="183"/>
                          </a:lnTo>
                          <a:lnTo>
                            <a:pt x="215" y="178"/>
                          </a:lnTo>
                          <a:lnTo>
                            <a:pt x="216" y="173"/>
                          </a:lnTo>
                          <a:lnTo>
                            <a:pt x="219" y="167"/>
                          </a:lnTo>
                          <a:lnTo>
                            <a:pt x="220" y="162"/>
                          </a:lnTo>
                          <a:lnTo>
                            <a:pt x="223" y="154"/>
                          </a:lnTo>
                          <a:lnTo>
                            <a:pt x="224" y="148"/>
                          </a:lnTo>
                          <a:lnTo>
                            <a:pt x="227" y="141"/>
                          </a:lnTo>
                          <a:lnTo>
                            <a:pt x="228" y="134"/>
                          </a:lnTo>
                          <a:lnTo>
                            <a:pt x="228" y="130"/>
                          </a:lnTo>
                          <a:lnTo>
                            <a:pt x="229" y="124"/>
                          </a:lnTo>
                          <a:lnTo>
                            <a:pt x="230" y="119"/>
                          </a:lnTo>
                          <a:lnTo>
                            <a:pt x="228" y="113"/>
                          </a:lnTo>
                          <a:lnTo>
                            <a:pt x="228" y="108"/>
                          </a:lnTo>
                          <a:lnTo>
                            <a:pt x="227" y="101"/>
                          </a:lnTo>
                          <a:lnTo>
                            <a:pt x="228" y="97"/>
                          </a:lnTo>
                          <a:lnTo>
                            <a:pt x="226" y="91"/>
                          </a:lnTo>
                          <a:lnTo>
                            <a:pt x="226" y="86"/>
                          </a:lnTo>
                          <a:lnTo>
                            <a:pt x="224" y="79"/>
                          </a:lnTo>
                          <a:lnTo>
                            <a:pt x="222" y="75"/>
                          </a:lnTo>
                          <a:lnTo>
                            <a:pt x="220" y="68"/>
                          </a:lnTo>
                          <a:lnTo>
                            <a:pt x="218" y="63"/>
                          </a:lnTo>
                          <a:lnTo>
                            <a:pt x="217" y="57"/>
                          </a:lnTo>
                          <a:lnTo>
                            <a:pt x="215" y="52"/>
                          </a:lnTo>
                          <a:lnTo>
                            <a:pt x="213" y="46"/>
                          </a:lnTo>
                          <a:lnTo>
                            <a:pt x="211" y="40"/>
                          </a:lnTo>
                          <a:lnTo>
                            <a:pt x="207" y="34"/>
                          </a:lnTo>
                          <a:lnTo>
                            <a:pt x="203" y="29"/>
                          </a:lnTo>
                          <a:lnTo>
                            <a:pt x="199" y="22"/>
                          </a:lnTo>
                          <a:lnTo>
                            <a:pt x="195" y="17"/>
                          </a:lnTo>
                          <a:lnTo>
                            <a:pt x="189" y="15"/>
                          </a:lnTo>
                          <a:lnTo>
                            <a:pt x="183" y="10"/>
                          </a:lnTo>
                          <a:lnTo>
                            <a:pt x="178" y="9"/>
                          </a:lnTo>
                          <a:lnTo>
                            <a:pt x="176" y="5"/>
                          </a:lnTo>
                          <a:lnTo>
                            <a:pt x="169" y="3"/>
                          </a:lnTo>
                          <a:lnTo>
                            <a:pt x="161" y="1"/>
                          </a:lnTo>
                          <a:lnTo>
                            <a:pt x="151" y="0"/>
                          </a:lnTo>
                          <a:lnTo>
                            <a:pt x="144" y="0"/>
                          </a:lnTo>
                          <a:lnTo>
                            <a:pt x="134" y="1"/>
                          </a:lnTo>
                          <a:lnTo>
                            <a:pt x="126" y="0"/>
                          </a:lnTo>
                          <a:lnTo>
                            <a:pt x="116" y="1"/>
                          </a:lnTo>
                          <a:lnTo>
                            <a:pt x="108" y="3"/>
                          </a:lnTo>
                          <a:lnTo>
                            <a:pt x="101" y="6"/>
                          </a:lnTo>
                          <a:lnTo>
                            <a:pt x="93" y="8"/>
                          </a:lnTo>
                          <a:lnTo>
                            <a:pt x="84" y="11"/>
                          </a:lnTo>
                          <a:lnTo>
                            <a:pt x="77" y="15"/>
                          </a:lnTo>
                          <a:lnTo>
                            <a:pt x="69" y="19"/>
                          </a:lnTo>
                          <a:lnTo>
                            <a:pt x="66" y="25"/>
                          </a:lnTo>
                          <a:lnTo>
                            <a:pt x="60" y="31"/>
                          </a:lnTo>
                          <a:lnTo>
                            <a:pt x="54" y="37"/>
                          </a:lnTo>
                          <a:lnTo>
                            <a:pt x="51" y="42"/>
                          </a:lnTo>
                          <a:lnTo>
                            <a:pt x="45" y="47"/>
                          </a:lnTo>
                          <a:lnTo>
                            <a:pt x="42" y="51"/>
                          </a:lnTo>
                          <a:lnTo>
                            <a:pt x="39" y="58"/>
                          </a:lnTo>
                          <a:lnTo>
                            <a:pt x="33" y="62"/>
                          </a:lnTo>
                          <a:lnTo>
                            <a:pt x="33" y="68"/>
                          </a:lnTo>
                          <a:lnTo>
                            <a:pt x="29" y="72"/>
                          </a:lnTo>
                          <a:lnTo>
                            <a:pt x="26" y="79"/>
                          </a:lnTo>
                          <a:lnTo>
                            <a:pt x="23" y="83"/>
                          </a:lnTo>
                          <a:lnTo>
                            <a:pt x="20" y="91"/>
                          </a:lnTo>
                          <a:lnTo>
                            <a:pt x="16" y="97"/>
                          </a:lnTo>
                          <a:lnTo>
                            <a:pt x="16" y="104"/>
                          </a:lnTo>
                          <a:lnTo>
                            <a:pt x="12" y="111"/>
                          </a:lnTo>
                          <a:lnTo>
                            <a:pt x="12" y="115"/>
                          </a:lnTo>
                          <a:lnTo>
                            <a:pt x="9" y="121"/>
                          </a:lnTo>
                          <a:lnTo>
                            <a:pt x="8" y="125"/>
                          </a:lnTo>
                          <a:lnTo>
                            <a:pt x="7" y="132"/>
                          </a:lnTo>
                          <a:lnTo>
                            <a:pt x="5" y="136"/>
                          </a:lnTo>
                          <a:lnTo>
                            <a:pt x="4" y="142"/>
                          </a:lnTo>
                          <a:lnTo>
                            <a:pt x="3" y="147"/>
                          </a:lnTo>
                          <a:lnTo>
                            <a:pt x="3" y="153"/>
                          </a:lnTo>
                          <a:lnTo>
                            <a:pt x="0" y="15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3" name="Shape 940"/>
                    <p:cNvSpPr/>
                    <p:nvPr/>
                  </p:nvSpPr>
                  <p:spPr>
                    <a:xfrm rot="1079999" flipH="1">
                      <a:off x="3911" y="1566"/>
                      <a:ext cx="89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27" name="Shape 941"/>
                  <p:cNvGrpSpPr/>
                  <p:nvPr/>
                </p:nvGrpSpPr>
                <p:grpSpPr>
                  <a:xfrm flipH="1">
                    <a:off x="2912" y="2211"/>
                    <a:ext cx="127" cy="166"/>
                    <a:chOff x="3902" y="1620"/>
                    <a:chExt cx="256" cy="373"/>
                  </a:xfrm>
                </p:grpSpPr>
                <p:sp>
                  <p:nvSpPr>
                    <p:cNvPr id="658" name="Shape 942"/>
                    <p:cNvSpPr/>
                    <p:nvPr/>
                  </p:nvSpPr>
                  <p:spPr>
                    <a:xfrm>
                      <a:off x="3902" y="1620"/>
                      <a:ext cx="256" cy="373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7" h="374" extrusionOk="0">
                          <a:moveTo>
                            <a:pt x="119" y="339"/>
                          </a:moveTo>
                          <a:lnTo>
                            <a:pt x="108" y="333"/>
                          </a:lnTo>
                          <a:lnTo>
                            <a:pt x="102" y="329"/>
                          </a:lnTo>
                          <a:lnTo>
                            <a:pt x="99" y="322"/>
                          </a:lnTo>
                          <a:lnTo>
                            <a:pt x="96" y="315"/>
                          </a:lnTo>
                          <a:lnTo>
                            <a:pt x="90" y="308"/>
                          </a:lnTo>
                          <a:lnTo>
                            <a:pt x="86" y="301"/>
                          </a:lnTo>
                          <a:lnTo>
                            <a:pt x="78" y="292"/>
                          </a:lnTo>
                          <a:lnTo>
                            <a:pt x="71" y="283"/>
                          </a:lnTo>
                          <a:lnTo>
                            <a:pt x="63" y="274"/>
                          </a:lnTo>
                          <a:lnTo>
                            <a:pt x="57" y="270"/>
                          </a:lnTo>
                          <a:lnTo>
                            <a:pt x="51" y="263"/>
                          </a:lnTo>
                          <a:lnTo>
                            <a:pt x="48" y="258"/>
                          </a:lnTo>
                          <a:lnTo>
                            <a:pt x="42" y="252"/>
                          </a:lnTo>
                          <a:lnTo>
                            <a:pt x="40" y="247"/>
                          </a:lnTo>
                          <a:lnTo>
                            <a:pt x="31" y="241"/>
                          </a:lnTo>
                          <a:lnTo>
                            <a:pt x="25" y="234"/>
                          </a:lnTo>
                          <a:lnTo>
                            <a:pt x="22" y="227"/>
                          </a:lnTo>
                          <a:lnTo>
                            <a:pt x="16" y="220"/>
                          </a:lnTo>
                          <a:lnTo>
                            <a:pt x="10" y="213"/>
                          </a:lnTo>
                          <a:lnTo>
                            <a:pt x="7" y="207"/>
                          </a:lnTo>
                          <a:lnTo>
                            <a:pt x="4" y="202"/>
                          </a:lnTo>
                          <a:lnTo>
                            <a:pt x="3" y="195"/>
                          </a:lnTo>
                          <a:lnTo>
                            <a:pt x="2" y="190"/>
                          </a:lnTo>
                          <a:lnTo>
                            <a:pt x="2" y="183"/>
                          </a:lnTo>
                          <a:lnTo>
                            <a:pt x="1" y="178"/>
                          </a:lnTo>
                          <a:lnTo>
                            <a:pt x="0" y="171"/>
                          </a:lnTo>
                          <a:lnTo>
                            <a:pt x="0" y="166"/>
                          </a:lnTo>
                          <a:lnTo>
                            <a:pt x="1" y="159"/>
                          </a:lnTo>
                          <a:lnTo>
                            <a:pt x="0" y="154"/>
                          </a:lnTo>
                          <a:lnTo>
                            <a:pt x="4" y="144"/>
                          </a:lnTo>
                          <a:lnTo>
                            <a:pt x="3" y="134"/>
                          </a:lnTo>
                          <a:lnTo>
                            <a:pt x="5" y="129"/>
                          </a:lnTo>
                          <a:lnTo>
                            <a:pt x="7" y="122"/>
                          </a:lnTo>
                          <a:lnTo>
                            <a:pt x="8" y="117"/>
                          </a:lnTo>
                          <a:lnTo>
                            <a:pt x="10" y="109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8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5" y="67"/>
                          </a:lnTo>
                          <a:lnTo>
                            <a:pt x="27" y="59"/>
                          </a:lnTo>
                          <a:lnTo>
                            <a:pt x="29" y="54"/>
                          </a:lnTo>
                          <a:lnTo>
                            <a:pt x="33" y="47"/>
                          </a:lnTo>
                          <a:lnTo>
                            <a:pt x="35" y="41"/>
                          </a:lnTo>
                          <a:lnTo>
                            <a:pt x="39" y="34"/>
                          </a:lnTo>
                          <a:lnTo>
                            <a:pt x="41" y="29"/>
                          </a:lnTo>
                          <a:lnTo>
                            <a:pt x="46" y="24"/>
                          </a:lnTo>
                          <a:lnTo>
                            <a:pt x="53" y="21"/>
                          </a:lnTo>
                          <a:lnTo>
                            <a:pt x="57" y="18"/>
                          </a:lnTo>
                          <a:lnTo>
                            <a:pt x="64" y="12"/>
                          </a:lnTo>
                          <a:lnTo>
                            <a:pt x="69" y="9"/>
                          </a:lnTo>
                          <a:lnTo>
                            <a:pt x="76" y="6"/>
                          </a:lnTo>
                          <a:lnTo>
                            <a:pt x="84" y="6"/>
                          </a:lnTo>
                          <a:lnTo>
                            <a:pt x="91" y="5"/>
                          </a:lnTo>
                          <a:lnTo>
                            <a:pt x="98" y="2"/>
                          </a:lnTo>
                          <a:lnTo>
                            <a:pt x="111" y="1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1"/>
                          </a:lnTo>
                          <a:lnTo>
                            <a:pt x="146" y="2"/>
                          </a:lnTo>
                          <a:lnTo>
                            <a:pt x="157" y="4"/>
                          </a:lnTo>
                          <a:lnTo>
                            <a:pt x="170" y="7"/>
                          </a:lnTo>
                          <a:lnTo>
                            <a:pt x="178" y="11"/>
                          </a:lnTo>
                          <a:lnTo>
                            <a:pt x="183" y="13"/>
                          </a:lnTo>
                          <a:lnTo>
                            <a:pt x="194" y="17"/>
                          </a:lnTo>
                          <a:lnTo>
                            <a:pt x="202" y="24"/>
                          </a:lnTo>
                          <a:lnTo>
                            <a:pt x="208" y="31"/>
                          </a:lnTo>
                          <a:lnTo>
                            <a:pt x="219" y="37"/>
                          </a:lnTo>
                          <a:lnTo>
                            <a:pt x="222" y="41"/>
                          </a:lnTo>
                          <a:lnTo>
                            <a:pt x="228" y="48"/>
                          </a:lnTo>
                          <a:lnTo>
                            <a:pt x="231" y="53"/>
                          </a:lnTo>
                          <a:lnTo>
                            <a:pt x="234" y="59"/>
                          </a:lnTo>
                          <a:lnTo>
                            <a:pt x="237" y="64"/>
                          </a:lnTo>
                          <a:lnTo>
                            <a:pt x="238" y="71"/>
                          </a:lnTo>
                          <a:lnTo>
                            <a:pt x="241" y="76"/>
                          </a:lnTo>
                          <a:lnTo>
                            <a:pt x="242" y="83"/>
                          </a:lnTo>
                          <a:lnTo>
                            <a:pt x="243" y="88"/>
                          </a:lnTo>
                          <a:lnTo>
                            <a:pt x="243" y="95"/>
                          </a:lnTo>
                          <a:lnTo>
                            <a:pt x="247" y="100"/>
                          </a:lnTo>
                          <a:lnTo>
                            <a:pt x="248" y="109"/>
                          </a:lnTo>
                          <a:lnTo>
                            <a:pt x="249" y="119"/>
                          </a:lnTo>
                          <a:lnTo>
                            <a:pt x="250" y="126"/>
                          </a:lnTo>
                          <a:lnTo>
                            <a:pt x="251" y="133"/>
                          </a:lnTo>
                          <a:lnTo>
                            <a:pt x="251" y="141"/>
                          </a:lnTo>
                          <a:lnTo>
                            <a:pt x="252" y="148"/>
                          </a:lnTo>
                          <a:lnTo>
                            <a:pt x="253" y="155"/>
                          </a:lnTo>
                          <a:lnTo>
                            <a:pt x="254" y="160"/>
                          </a:lnTo>
                          <a:lnTo>
                            <a:pt x="254" y="167"/>
                          </a:lnTo>
                          <a:lnTo>
                            <a:pt x="256" y="174"/>
                          </a:lnTo>
                          <a:lnTo>
                            <a:pt x="254" y="181"/>
                          </a:lnTo>
                          <a:lnTo>
                            <a:pt x="252" y="189"/>
                          </a:lnTo>
                          <a:lnTo>
                            <a:pt x="251" y="199"/>
                          </a:lnTo>
                          <a:lnTo>
                            <a:pt x="249" y="209"/>
                          </a:lnTo>
                          <a:lnTo>
                            <a:pt x="248" y="216"/>
                          </a:lnTo>
                          <a:lnTo>
                            <a:pt x="246" y="223"/>
                          </a:lnTo>
                          <a:lnTo>
                            <a:pt x="245" y="233"/>
                          </a:lnTo>
                          <a:lnTo>
                            <a:pt x="243" y="240"/>
                          </a:lnTo>
                          <a:lnTo>
                            <a:pt x="241" y="246"/>
                          </a:lnTo>
                          <a:lnTo>
                            <a:pt x="240" y="255"/>
                          </a:lnTo>
                          <a:lnTo>
                            <a:pt x="236" y="265"/>
                          </a:lnTo>
                          <a:lnTo>
                            <a:pt x="234" y="273"/>
                          </a:lnTo>
                          <a:lnTo>
                            <a:pt x="233" y="280"/>
                          </a:lnTo>
                          <a:lnTo>
                            <a:pt x="229" y="293"/>
                          </a:lnTo>
                          <a:lnTo>
                            <a:pt x="228" y="300"/>
                          </a:lnTo>
                          <a:lnTo>
                            <a:pt x="226" y="308"/>
                          </a:lnTo>
                          <a:lnTo>
                            <a:pt x="222" y="315"/>
                          </a:lnTo>
                          <a:lnTo>
                            <a:pt x="220" y="320"/>
                          </a:lnTo>
                          <a:lnTo>
                            <a:pt x="218" y="328"/>
                          </a:lnTo>
                          <a:lnTo>
                            <a:pt x="216" y="333"/>
                          </a:lnTo>
                          <a:lnTo>
                            <a:pt x="212" y="340"/>
                          </a:lnTo>
                          <a:lnTo>
                            <a:pt x="210" y="345"/>
                          </a:lnTo>
                          <a:lnTo>
                            <a:pt x="206" y="348"/>
                          </a:lnTo>
                          <a:lnTo>
                            <a:pt x="199" y="356"/>
                          </a:lnTo>
                          <a:lnTo>
                            <a:pt x="194" y="359"/>
                          </a:lnTo>
                          <a:lnTo>
                            <a:pt x="187" y="364"/>
                          </a:lnTo>
                          <a:lnTo>
                            <a:pt x="182" y="367"/>
                          </a:lnTo>
                          <a:lnTo>
                            <a:pt x="175" y="368"/>
                          </a:lnTo>
                          <a:lnTo>
                            <a:pt x="168" y="371"/>
                          </a:lnTo>
                          <a:lnTo>
                            <a:pt x="160" y="372"/>
                          </a:lnTo>
                          <a:lnTo>
                            <a:pt x="153" y="373"/>
                          </a:lnTo>
                          <a:lnTo>
                            <a:pt x="145" y="366"/>
                          </a:lnTo>
                          <a:lnTo>
                            <a:pt x="141" y="359"/>
                          </a:lnTo>
                          <a:lnTo>
                            <a:pt x="136" y="352"/>
                          </a:lnTo>
                          <a:lnTo>
                            <a:pt x="132" y="348"/>
                          </a:lnTo>
                          <a:lnTo>
                            <a:pt x="119" y="339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59" name="Shape 943"/>
                    <p:cNvSpPr/>
                    <p:nvPr/>
                  </p:nvSpPr>
                  <p:spPr>
                    <a:xfrm>
                      <a:off x="3924" y="1660"/>
                      <a:ext cx="231" cy="26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2" h="262" extrusionOk="0">
                          <a:moveTo>
                            <a:pt x="67" y="261"/>
                          </a:moveTo>
                          <a:lnTo>
                            <a:pt x="61" y="252"/>
                          </a:lnTo>
                          <a:lnTo>
                            <a:pt x="57" y="248"/>
                          </a:lnTo>
                          <a:lnTo>
                            <a:pt x="52" y="242"/>
                          </a:lnTo>
                          <a:lnTo>
                            <a:pt x="49" y="238"/>
                          </a:lnTo>
                          <a:lnTo>
                            <a:pt x="46" y="232"/>
                          </a:lnTo>
                          <a:lnTo>
                            <a:pt x="43" y="227"/>
                          </a:lnTo>
                          <a:lnTo>
                            <a:pt x="37" y="219"/>
                          </a:lnTo>
                          <a:lnTo>
                            <a:pt x="33" y="213"/>
                          </a:lnTo>
                          <a:lnTo>
                            <a:pt x="30" y="206"/>
                          </a:lnTo>
                          <a:lnTo>
                            <a:pt x="27" y="200"/>
                          </a:lnTo>
                          <a:lnTo>
                            <a:pt x="24" y="196"/>
                          </a:lnTo>
                          <a:lnTo>
                            <a:pt x="20" y="190"/>
                          </a:lnTo>
                          <a:lnTo>
                            <a:pt x="17" y="185"/>
                          </a:lnTo>
                          <a:lnTo>
                            <a:pt x="14" y="179"/>
                          </a:lnTo>
                          <a:lnTo>
                            <a:pt x="14" y="174"/>
                          </a:lnTo>
                          <a:lnTo>
                            <a:pt x="10" y="168"/>
                          </a:lnTo>
                          <a:lnTo>
                            <a:pt x="10" y="164"/>
                          </a:lnTo>
                          <a:lnTo>
                            <a:pt x="6" y="155"/>
                          </a:lnTo>
                          <a:lnTo>
                            <a:pt x="6" y="149"/>
                          </a:lnTo>
                          <a:lnTo>
                            <a:pt x="2" y="142"/>
                          </a:lnTo>
                          <a:lnTo>
                            <a:pt x="1" y="136"/>
                          </a:lnTo>
                          <a:lnTo>
                            <a:pt x="1" y="131"/>
                          </a:lnTo>
                          <a:lnTo>
                            <a:pt x="0" y="125"/>
                          </a:lnTo>
                          <a:lnTo>
                            <a:pt x="0" y="120"/>
                          </a:lnTo>
                          <a:lnTo>
                            <a:pt x="1" y="114"/>
                          </a:lnTo>
                          <a:lnTo>
                            <a:pt x="1" y="109"/>
                          </a:lnTo>
                          <a:lnTo>
                            <a:pt x="2" y="103"/>
                          </a:lnTo>
                          <a:lnTo>
                            <a:pt x="2" y="98"/>
                          </a:lnTo>
                          <a:lnTo>
                            <a:pt x="4" y="91"/>
                          </a:lnTo>
                          <a:lnTo>
                            <a:pt x="3" y="87"/>
                          </a:lnTo>
                          <a:lnTo>
                            <a:pt x="5" y="80"/>
                          </a:lnTo>
                          <a:lnTo>
                            <a:pt x="7" y="75"/>
                          </a:lnTo>
                          <a:lnTo>
                            <a:pt x="9" y="69"/>
                          </a:lnTo>
                          <a:lnTo>
                            <a:pt x="10" y="64"/>
                          </a:lnTo>
                          <a:lnTo>
                            <a:pt x="12" y="57"/>
                          </a:lnTo>
                          <a:lnTo>
                            <a:pt x="14" y="53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2" y="34"/>
                          </a:lnTo>
                          <a:lnTo>
                            <a:pt x="26" y="29"/>
                          </a:lnTo>
                          <a:lnTo>
                            <a:pt x="31" y="22"/>
                          </a:lnTo>
                          <a:lnTo>
                            <a:pt x="35" y="17"/>
                          </a:lnTo>
                          <a:lnTo>
                            <a:pt x="40" y="15"/>
                          </a:lnTo>
                          <a:lnTo>
                            <a:pt x="47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8" y="1"/>
                          </a:lnTo>
                          <a:lnTo>
                            <a:pt x="78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1" y="3"/>
                          </a:lnTo>
                          <a:lnTo>
                            <a:pt x="129" y="7"/>
                          </a:lnTo>
                          <a:lnTo>
                            <a:pt x="137" y="8"/>
                          </a:lnTo>
                          <a:lnTo>
                            <a:pt x="145" y="12"/>
                          </a:lnTo>
                          <a:lnTo>
                            <a:pt x="154" y="15"/>
                          </a:lnTo>
                          <a:lnTo>
                            <a:pt x="161" y="19"/>
                          </a:lnTo>
                          <a:lnTo>
                            <a:pt x="164" y="25"/>
                          </a:lnTo>
                          <a:lnTo>
                            <a:pt x="170" y="32"/>
                          </a:lnTo>
                          <a:lnTo>
                            <a:pt x="176" y="38"/>
                          </a:lnTo>
                          <a:lnTo>
                            <a:pt x="179" y="42"/>
                          </a:lnTo>
                          <a:lnTo>
                            <a:pt x="185" y="48"/>
                          </a:lnTo>
                          <a:lnTo>
                            <a:pt x="188" y="52"/>
                          </a:lnTo>
                          <a:lnTo>
                            <a:pt x="191" y="58"/>
                          </a:lnTo>
                          <a:lnTo>
                            <a:pt x="197" y="62"/>
                          </a:lnTo>
                          <a:lnTo>
                            <a:pt x="198" y="69"/>
                          </a:lnTo>
                          <a:lnTo>
                            <a:pt x="200" y="73"/>
                          </a:lnTo>
                          <a:lnTo>
                            <a:pt x="204" y="79"/>
                          </a:lnTo>
                          <a:lnTo>
                            <a:pt x="207" y="84"/>
                          </a:lnTo>
                          <a:lnTo>
                            <a:pt x="210" y="92"/>
                          </a:lnTo>
                          <a:lnTo>
                            <a:pt x="214" y="98"/>
                          </a:lnTo>
                          <a:lnTo>
                            <a:pt x="215" y="105"/>
                          </a:lnTo>
                          <a:lnTo>
                            <a:pt x="218" y="111"/>
                          </a:lnTo>
                          <a:lnTo>
                            <a:pt x="218" y="116"/>
                          </a:lnTo>
                          <a:lnTo>
                            <a:pt x="221" y="122"/>
                          </a:lnTo>
                          <a:lnTo>
                            <a:pt x="222" y="126"/>
                          </a:lnTo>
                          <a:lnTo>
                            <a:pt x="223" y="133"/>
                          </a:lnTo>
                          <a:lnTo>
                            <a:pt x="226" y="137"/>
                          </a:lnTo>
                          <a:lnTo>
                            <a:pt x="226" y="144"/>
                          </a:lnTo>
                          <a:lnTo>
                            <a:pt x="227" y="148"/>
                          </a:lnTo>
                          <a:lnTo>
                            <a:pt x="228" y="155"/>
                          </a:lnTo>
                          <a:lnTo>
                            <a:pt x="231" y="15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60" name="Shape 944"/>
                    <p:cNvSpPr/>
                    <p:nvPr/>
                  </p:nvSpPr>
                  <p:spPr>
                    <a:xfrm rot="-1080000">
                      <a:off x="3999" y="1813"/>
                      <a:ext cx="87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428" name="Shape 945"/>
                  <p:cNvGrpSpPr/>
                  <p:nvPr/>
                </p:nvGrpSpPr>
                <p:grpSpPr>
                  <a:xfrm>
                    <a:off x="1638" y="2263"/>
                    <a:ext cx="385" cy="265"/>
                    <a:chOff x="1440" y="2255"/>
                    <a:chExt cx="509" cy="360"/>
                  </a:xfrm>
                </p:grpSpPr>
                <p:sp>
                  <p:nvSpPr>
                    <p:cNvPr id="628" name="Shape 946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29" name="Shape 947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29" name="Shape 948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656" name="Shape 949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57" name="Shape 950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30" name="Shape 951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654" name="Shape 952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55" name="Shape 953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31" name="Shape 954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652" name="Shape 955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53" name="Shape 956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33" name="Shape 957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4" name="Shape 958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35" name="Shape 959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32" name="Shape 960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650" name="Shape 961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51" name="Shape 962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37" name="Shape 963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33" name="Shape 964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648" name="Shape 965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9" name="Shape 966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34" name="Shape 967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646" name="Shape 968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7" name="Shape 969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37" name="Shape 970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644" name="Shape 971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5" name="Shape 972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38" name="Shape 973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642" name="Shape 974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43" name="Shape 975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439" name="Shape 976"/>
                  <p:cNvGrpSpPr/>
                  <p:nvPr/>
                </p:nvGrpSpPr>
                <p:grpSpPr>
                  <a:xfrm flipH="1">
                    <a:off x="2227" y="2158"/>
                    <a:ext cx="605" cy="407"/>
                    <a:chOff x="3404" y="586"/>
                    <a:chExt cx="1214" cy="916"/>
                  </a:xfrm>
                </p:grpSpPr>
                <p:sp>
                  <p:nvSpPr>
                    <p:cNvPr id="585" name="Shape 977"/>
                    <p:cNvSpPr/>
                    <p:nvPr/>
                  </p:nvSpPr>
                  <p:spPr>
                    <a:xfrm>
                      <a:off x="3913" y="586"/>
                      <a:ext cx="257" cy="374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6" name="Shape 978"/>
                    <p:cNvSpPr/>
                    <p:nvPr/>
                  </p:nvSpPr>
                  <p:spPr>
                    <a:xfrm>
                      <a:off x="3927" y="623"/>
                      <a:ext cx="222" cy="25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23" h="256" extrusionOk="0">
                          <a:moveTo>
                            <a:pt x="181" y="255"/>
                          </a:moveTo>
                          <a:lnTo>
                            <a:pt x="185" y="245"/>
                          </a:lnTo>
                          <a:lnTo>
                            <a:pt x="187" y="241"/>
                          </a:lnTo>
                          <a:lnTo>
                            <a:pt x="192" y="233"/>
                          </a:lnTo>
                          <a:lnTo>
                            <a:pt x="194" y="229"/>
                          </a:lnTo>
                          <a:lnTo>
                            <a:pt x="196" y="222"/>
                          </a:lnTo>
                          <a:lnTo>
                            <a:pt x="198" y="218"/>
                          </a:lnTo>
                          <a:lnTo>
                            <a:pt x="203" y="209"/>
                          </a:lnTo>
                          <a:lnTo>
                            <a:pt x="205" y="201"/>
                          </a:lnTo>
                          <a:lnTo>
                            <a:pt x="206" y="195"/>
                          </a:lnTo>
                          <a:lnTo>
                            <a:pt x="209" y="189"/>
                          </a:lnTo>
                          <a:lnTo>
                            <a:pt x="211" y="184"/>
                          </a:lnTo>
                          <a:lnTo>
                            <a:pt x="212" y="177"/>
                          </a:lnTo>
                          <a:lnTo>
                            <a:pt x="214" y="172"/>
                          </a:lnTo>
                          <a:lnTo>
                            <a:pt x="217" y="166"/>
                          </a:lnTo>
                          <a:lnTo>
                            <a:pt x="217" y="162"/>
                          </a:lnTo>
                          <a:lnTo>
                            <a:pt x="219" y="154"/>
                          </a:lnTo>
                          <a:lnTo>
                            <a:pt x="219" y="150"/>
                          </a:lnTo>
                          <a:lnTo>
                            <a:pt x="220" y="141"/>
                          </a:lnTo>
                          <a:lnTo>
                            <a:pt x="219" y="135"/>
                          </a:lnTo>
                          <a:lnTo>
                            <a:pt x="222" y="128"/>
                          </a:lnTo>
                          <a:lnTo>
                            <a:pt x="221" y="121"/>
                          </a:lnTo>
                          <a:lnTo>
                            <a:pt x="221" y="117"/>
                          </a:lnTo>
                          <a:lnTo>
                            <a:pt x="220" y="110"/>
                          </a:lnTo>
                          <a:lnTo>
                            <a:pt x="219" y="106"/>
                          </a:lnTo>
                          <a:lnTo>
                            <a:pt x="216" y="100"/>
                          </a:lnTo>
                          <a:lnTo>
                            <a:pt x="216" y="95"/>
                          </a:lnTo>
                          <a:lnTo>
                            <a:pt x="213" y="89"/>
                          </a:lnTo>
                          <a:lnTo>
                            <a:pt x="213" y="84"/>
                          </a:lnTo>
                          <a:lnTo>
                            <a:pt x="210" y="78"/>
                          </a:lnTo>
                          <a:lnTo>
                            <a:pt x="210" y="73"/>
                          </a:lnTo>
                          <a:lnTo>
                            <a:pt x="206" y="67"/>
                          </a:lnTo>
                          <a:lnTo>
                            <a:pt x="203" y="63"/>
                          </a:lnTo>
                          <a:lnTo>
                            <a:pt x="201" y="56"/>
                          </a:lnTo>
                          <a:lnTo>
                            <a:pt x="198" y="52"/>
                          </a:lnTo>
                          <a:lnTo>
                            <a:pt x="195" y="45"/>
                          </a:lnTo>
                          <a:lnTo>
                            <a:pt x="192" y="41"/>
                          </a:lnTo>
                          <a:lnTo>
                            <a:pt x="189" y="36"/>
                          </a:lnTo>
                          <a:lnTo>
                            <a:pt x="186" y="30"/>
                          </a:lnTo>
                          <a:lnTo>
                            <a:pt x="181" y="25"/>
                          </a:lnTo>
                          <a:lnTo>
                            <a:pt x="175" y="20"/>
                          </a:lnTo>
                          <a:lnTo>
                            <a:pt x="170" y="14"/>
                          </a:lnTo>
                          <a:lnTo>
                            <a:pt x="165" y="10"/>
                          </a:lnTo>
                          <a:lnTo>
                            <a:pt x="159" y="9"/>
                          </a:lnTo>
                          <a:lnTo>
                            <a:pt x="151" y="5"/>
                          </a:lnTo>
                          <a:lnTo>
                            <a:pt x="147" y="5"/>
                          </a:lnTo>
                          <a:lnTo>
                            <a:pt x="144" y="0"/>
                          </a:lnTo>
                          <a:lnTo>
                            <a:pt x="137" y="0"/>
                          </a:lnTo>
                          <a:lnTo>
                            <a:pt x="128" y="0"/>
                          </a:lnTo>
                          <a:lnTo>
                            <a:pt x="119" y="0"/>
                          </a:lnTo>
                          <a:lnTo>
                            <a:pt x="111" y="0"/>
                          </a:lnTo>
                          <a:lnTo>
                            <a:pt x="101" y="3"/>
                          </a:lnTo>
                          <a:lnTo>
                            <a:pt x="93" y="3"/>
                          </a:lnTo>
                          <a:lnTo>
                            <a:pt x="83" y="6"/>
                          </a:lnTo>
                          <a:lnTo>
                            <a:pt x="76" y="9"/>
                          </a:lnTo>
                          <a:lnTo>
                            <a:pt x="70" y="14"/>
                          </a:lnTo>
                          <a:lnTo>
                            <a:pt x="63" y="17"/>
                          </a:lnTo>
                          <a:lnTo>
                            <a:pt x="55" y="21"/>
                          </a:lnTo>
                          <a:lnTo>
                            <a:pt x="47" y="26"/>
                          </a:lnTo>
                          <a:lnTo>
                            <a:pt x="41" y="31"/>
                          </a:lnTo>
                          <a:lnTo>
                            <a:pt x="39" y="37"/>
                          </a:lnTo>
                          <a:lnTo>
                            <a:pt x="35" y="45"/>
                          </a:lnTo>
                          <a:lnTo>
                            <a:pt x="29" y="52"/>
                          </a:lnTo>
                          <a:lnTo>
                            <a:pt x="27" y="56"/>
                          </a:lnTo>
                          <a:lnTo>
                            <a:pt x="23" y="63"/>
                          </a:lnTo>
                          <a:lnTo>
                            <a:pt x="20" y="67"/>
                          </a:lnTo>
                          <a:lnTo>
                            <a:pt x="18" y="73"/>
                          </a:lnTo>
                          <a:lnTo>
                            <a:pt x="14" y="79"/>
                          </a:lnTo>
                          <a:lnTo>
                            <a:pt x="15" y="86"/>
                          </a:lnTo>
                          <a:lnTo>
                            <a:pt x="12" y="90"/>
                          </a:lnTo>
                          <a:lnTo>
                            <a:pt x="10" y="97"/>
                          </a:lnTo>
                          <a:lnTo>
                            <a:pt x="9" y="102"/>
                          </a:lnTo>
                          <a:lnTo>
                            <a:pt x="7" y="110"/>
                          </a:lnTo>
                          <a:lnTo>
                            <a:pt x="4" y="117"/>
                          </a:lnTo>
                          <a:lnTo>
                            <a:pt x="5" y="124"/>
                          </a:lnTo>
                          <a:lnTo>
                            <a:pt x="3" y="130"/>
                          </a:lnTo>
                          <a:lnTo>
                            <a:pt x="3" y="136"/>
                          </a:lnTo>
                          <a:lnTo>
                            <a:pt x="1" y="142"/>
                          </a:lnTo>
                          <a:lnTo>
                            <a:pt x="1" y="146"/>
                          </a:lnTo>
                          <a:lnTo>
                            <a:pt x="2" y="153"/>
                          </a:lnTo>
                          <a:lnTo>
                            <a:pt x="0" y="157"/>
                          </a:lnTo>
                          <a:lnTo>
                            <a:pt x="1" y="163"/>
                          </a:lnTo>
                          <a:lnTo>
                            <a:pt x="1" y="168"/>
                          </a:lnTo>
                          <a:lnTo>
                            <a:pt x="2" y="174"/>
                          </a:lnTo>
                          <a:lnTo>
                            <a:pt x="0" y="17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87" name="Shape 979"/>
                    <p:cNvSpPr/>
                    <p:nvPr/>
                  </p:nvSpPr>
                  <p:spPr>
                    <a:xfrm rot="480000" flipH="1">
                      <a:off x="3987" y="777"/>
                      <a:ext cx="90" cy="176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43" name="Shape 980"/>
                    <p:cNvGrpSpPr/>
                    <p:nvPr/>
                  </p:nvGrpSpPr>
                  <p:grpSpPr>
                    <a:xfrm>
                      <a:off x="3404" y="726"/>
                      <a:ext cx="276" cy="357"/>
                      <a:chOff x="3404" y="726"/>
                      <a:chExt cx="276" cy="357"/>
                    </a:xfrm>
                  </p:grpSpPr>
                  <p:sp>
                    <p:nvSpPr>
                      <p:cNvPr id="625" name="Shape 981"/>
                      <p:cNvSpPr/>
                      <p:nvPr/>
                    </p:nvSpPr>
                    <p:spPr>
                      <a:xfrm>
                        <a:off x="3404" y="726"/>
                        <a:ext cx="276" cy="35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6" name="Shape 982"/>
                      <p:cNvSpPr/>
                      <p:nvPr/>
                    </p:nvSpPr>
                    <p:spPr>
                      <a:xfrm>
                        <a:off x="3425" y="769"/>
                        <a:ext cx="244" cy="25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5" h="258" extrusionOk="0">
                            <a:moveTo>
                              <a:pt x="122" y="257"/>
                            </a:moveTo>
                            <a:lnTo>
                              <a:pt x="114" y="250"/>
                            </a:lnTo>
                            <a:lnTo>
                              <a:pt x="109" y="248"/>
                            </a:lnTo>
                            <a:lnTo>
                              <a:pt x="103" y="243"/>
                            </a:lnTo>
                            <a:lnTo>
                              <a:pt x="99" y="240"/>
                            </a:lnTo>
                            <a:lnTo>
                              <a:pt x="93" y="235"/>
                            </a:lnTo>
                            <a:lnTo>
                              <a:pt x="89" y="232"/>
                            </a:lnTo>
                            <a:lnTo>
                              <a:pt x="80" y="226"/>
                            </a:lnTo>
                            <a:lnTo>
                              <a:pt x="74" y="221"/>
                            </a:lnTo>
                            <a:lnTo>
                              <a:pt x="69" y="215"/>
                            </a:lnTo>
                            <a:lnTo>
                              <a:pt x="63" y="211"/>
                            </a:lnTo>
                            <a:lnTo>
                              <a:pt x="59" y="207"/>
                            </a:lnTo>
                            <a:lnTo>
                              <a:pt x="54" y="203"/>
                            </a:lnTo>
                            <a:lnTo>
                              <a:pt x="49" y="200"/>
                            </a:lnTo>
                            <a:lnTo>
                              <a:pt x="44" y="194"/>
                            </a:lnTo>
                            <a:lnTo>
                              <a:pt x="42" y="190"/>
                            </a:lnTo>
                            <a:lnTo>
                              <a:pt x="36" y="186"/>
                            </a:lnTo>
                            <a:lnTo>
                              <a:pt x="35" y="181"/>
                            </a:lnTo>
                            <a:lnTo>
                              <a:pt x="28" y="174"/>
                            </a:lnTo>
                            <a:lnTo>
                              <a:pt x="25" y="168"/>
                            </a:lnTo>
                            <a:lnTo>
                              <a:pt x="20" y="163"/>
                            </a:lnTo>
                            <a:lnTo>
                              <a:pt x="17" y="157"/>
                            </a:lnTo>
                            <a:lnTo>
                              <a:pt x="15" y="153"/>
                            </a:lnTo>
                            <a:lnTo>
                              <a:pt x="11" y="147"/>
                            </a:lnTo>
                            <a:lnTo>
                              <a:pt x="9" y="142"/>
                            </a:lnTo>
                            <a:lnTo>
                              <a:pt x="9" y="136"/>
                            </a:lnTo>
                            <a:lnTo>
                              <a:pt x="7" y="132"/>
                            </a:lnTo>
                            <a:lnTo>
                              <a:pt x="6" y="125"/>
                            </a:lnTo>
                            <a:lnTo>
                              <a:pt x="4" y="121"/>
                            </a:lnTo>
                            <a:lnTo>
                              <a:pt x="4" y="115"/>
                            </a:lnTo>
                            <a:lnTo>
                              <a:pt x="1" y="110"/>
                            </a:lnTo>
                            <a:lnTo>
                              <a:pt x="0" y="104"/>
                            </a:lnTo>
                            <a:lnTo>
                              <a:pt x="1" y="98"/>
                            </a:lnTo>
                            <a:lnTo>
                              <a:pt x="0" y="92"/>
                            </a:lnTo>
                            <a:lnTo>
                              <a:pt x="0" y="88"/>
                            </a:lnTo>
                            <a:lnTo>
                              <a:pt x="0" y="80"/>
                            </a:lnTo>
                            <a:lnTo>
                              <a:pt x="0" y="75"/>
                            </a:lnTo>
                            <a:lnTo>
                              <a:pt x="0" y="69"/>
                            </a:lnTo>
                            <a:lnTo>
                              <a:pt x="0" y="63"/>
                            </a:lnTo>
                            <a:lnTo>
                              <a:pt x="1" y="56"/>
                            </a:lnTo>
                            <a:lnTo>
                              <a:pt x="3" y="51"/>
                            </a:lnTo>
                            <a:lnTo>
                              <a:pt x="5" y="43"/>
                            </a:lnTo>
                            <a:lnTo>
                              <a:pt x="7" y="36"/>
                            </a:lnTo>
                            <a:lnTo>
                              <a:pt x="11" y="34"/>
                            </a:lnTo>
                            <a:lnTo>
                              <a:pt x="16" y="26"/>
                            </a:lnTo>
                            <a:lnTo>
                              <a:pt x="20" y="25"/>
                            </a:lnTo>
                            <a:lnTo>
                              <a:pt x="20" y="19"/>
                            </a:lnTo>
                            <a:lnTo>
                              <a:pt x="27" y="17"/>
                            </a:lnTo>
                            <a:lnTo>
                              <a:pt x="33" y="12"/>
                            </a:lnTo>
                            <a:lnTo>
                              <a:pt x="42" y="8"/>
                            </a:lnTo>
                            <a:lnTo>
                              <a:pt x="50" y="6"/>
                            </a:lnTo>
                            <a:lnTo>
                              <a:pt x="59" y="4"/>
                            </a:lnTo>
                            <a:lnTo>
                              <a:pt x="66" y="1"/>
                            </a:lnTo>
                            <a:lnTo>
                              <a:pt x="77" y="0"/>
                            </a:lnTo>
                            <a:lnTo>
                              <a:pt x="84" y="0"/>
                            </a:lnTo>
                            <a:lnTo>
                              <a:pt x="94" y="1"/>
                            </a:lnTo>
                            <a:lnTo>
                              <a:pt x="101" y="0"/>
                            </a:lnTo>
                            <a:lnTo>
                              <a:pt x="110" y="1"/>
                            </a:lnTo>
                            <a:lnTo>
                              <a:pt x="119" y="2"/>
                            </a:lnTo>
                            <a:lnTo>
                              <a:pt x="128" y="4"/>
                            </a:lnTo>
                            <a:lnTo>
                              <a:pt x="134" y="8"/>
                            </a:lnTo>
                            <a:lnTo>
                              <a:pt x="141" y="13"/>
                            </a:lnTo>
                            <a:lnTo>
                              <a:pt x="149" y="17"/>
                            </a:lnTo>
                            <a:lnTo>
                              <a:pt x="153" y="21"/>
                            </a:lnTo>
                            <a:lnTo>
                              <a:pt x="161" y="25"/>
                            </a:lnTo>
                            <a:lnTo>
                              <a:pt x="165" y="27"/>
                            </a:lnTo>
                            <a:lnTo>
                              <a:pt x="171" y="33"/>
                            </a:lnTo>
                            <a:lnTo>
                              <a:pt x="178" y="35"/>
                            </a:lnTo>
                            <a:lnTo>
                              <a:pt x="180" y="41"/>
                            </a:lnTo>
                            <a:lnTo>
                              <a:pt x="185" y="44"/>
                            </a:lnTo>
                            <a:lnTo>
                              <a:pt x="189" y="49"/>
                            </a:lnTo>
                            <a:lnTo>
                              <a:pt x="194" y="53"/>
                            </a:lnTo>
                            <a:lnTo>
                              <a:pt x="200" y="60"/>
                            </a:lnTo>
                            <a:lnTo>
                              <a:pt x="206" y="64"/>
                            </a:lnTo>
                            <a:lnTo>
                              <a:pt x="209" y="70"/>
                            </a:lnTo>
                            <a:lnTo>
                              <a:pt x="215" y="76"/>
                            </a:lnTo>
                            <a:lnTo>
                              <a:pt x="216" y="79"/>
                            </a:lnTo>
                            <a:lnTo>
                              <a:pt x="222" y="85"/>
                            </a:lnTo>
                            <a:lnTo>
                              <a:pt x="224" y="88"/>
                            </a:lnTo>
                            <a:lnTo>
                              <a:pt x="226" y="95"/>
                            </a:lnTo>
                            <a:lnTo>
                              <a:pt x="231" y="98"/>
                            </a:lnTo>
                            <a:lnTo>
                              <a:pt x="234" y="104"/>
                            </a:lnTo>
                            <a:lnTo>
                              <a:pt x="236" y="107"/>
                            </a:lnTo>
                            <a:lnTo>
                              <a:pt x="239" y="114"/>
                            </a:lnTo>
                            <a:lnTo>
                              <a:pt x="244" y="11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7" name="Shape 983"/>
                      <p:cNvSpPr/>
                      <p:nvPr/>
                    </p:nvSpPr>
                    <p:spPr>
                      <a:xfrm rot="-2159999">
                        <a:off x="3543" y="908"/>
                        <a:ext cx="89" cy="175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45" name="Shape 984"/>
                    <p:cNvGrpSpPr/>
                    <p:nvPr/>
                  </p:nvGrpSpPr>
                  <p:grpSpPr>
                    <a:xfrm>
                      <a:off x="3661" y="615"/>
                      <a:ext cx="258" cy="373"/>
                      <a:chOff x="3661" y="615"/>
                      <a:chExt cx="258" cy="373"/>
                    </a:xfrm>
                  </p:grpSpPr>
                  <p:sp>
                    <p:nvSpPr>
                      <p:cNvPr id="622" name="Shape 985"/>
                      <p:cNvSpPr/>
                      <p:nvPr/>
                    </p:nvSpPr>
                    <p:spPr>
                      <a:xfrm>
                        <a:off x="3661" y="615"/>
                        <a:ext cx="258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3" name="Shape 986"/>
                      <p:cNvSpPr/>
                      <p:nvPr/>
                    </p:nvSpPr>
                    <p:spPr>
                      <a:xfrm>
                        <a:off x="3672" y="655"/>
                        <a:ext cx="224" cy="25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5" h="253" extrusionOk="0">
                            <a:moveTo>
                              <a:pt x="183" y="252"/>
                            </a:moveTo>
                            <a:lnTo>
                              <a:pt x="186" y="242"/>
                            </a:lnTo>
                            <a:lnTo>
                              <a:pt x="189" y="238"/>
                            </a:lnTo>
                            <a:lnTo>
                              <a:pt x="194" y="230"/>
                            </a:lnTo>
                            <a:lnTo>
                              <a:pt x="196" y="226"/>
                            </a:lnTo>
                            <a:lnTo>
                              <a:pt x="198" y="219"/>
                            </a:lnTo>
                            <a:lnTo>
                              <a:pt x="200" y="215"/>
                            </a:lnTo>
                            <a:lnTo>
                              <a:pt x="205" y="206"/>
                            </a:lnTo>
                            <a:lnTo>
                              <a:pt x="207" y="199"/>
                            </a:lnTo>
                            <a:lnTo>
                              <a:pt x="208" y="193"/>
                            </a:lnTo>
                            <a:lnTo>
                              <a:pt x="211" y="186"/>
                            </a:lnTo>
                            <a:lnTo>
                              <a:pt x="213" y="182"/>
                            </a:lnTo>
                            <a:lnTo>
                              <a:pt x="214" y="175"/>
                            </a:lnTo>
                            <a:lnTo>
                              <a:pt x="217" y="171"/>
                            </a:lnTo>
                            <a:lnTo>
                              <a:pt x="219" y="165"/>
                            </a:lnTo>
                            <a:lnTo>
                              <a:pt x="219" y="160"/>
                            </a:lnTo>
                            <a:lnTo>
                              <a:pt x="221" y="153"/>
                            </a:lnTo>
                            <a:lnTo>
                              <a:pt x="220" y="148"/>
                            </a:lnTo>
                            <a:lnTo>
                              <a:pt x="223" y="139"/>
                            </a:lnTo>
                            <a:lnTo>
                              <a:pt x="222" y="133"/>
                            </a:lnTo>
                            <a:lnTo>
                              <a:pt x="224" y="127"/>
                            </a:lnTo>
                            <a:lnTo>
                              <a:pt x="223" y="120"/>
                            </a:lnTo>
                            <a:lnTo>
                              <a:pt x="223" y="115"/>
                            </a:lnTo>
                            <a:lnTo>
                              <a:pt x="222" y="109"/>
                            </a:lnTo>
                            <a:lnTo>
                              <a:pt x="222" y="104"/>
                            </a:lnTo>
                            <a:lnTo>
                              <a:pt x="218" y="98"/>
                            </a:lnTo>
                            <a:lnTo>
                              <a:pt x="218" y="94"/>
                            </a:lnTo>
                            <a:lnTo>
                              <a:pt x="215" y="87"/>
                            </a:lnTo>
                            <a:lnTo>
                              <a:pt x="215" y="83"/>
                            </a:lnTo>
                            <a:lnTo>
                              <a:pt x="212" y="77"/>
                            </a:lnTo>
                            <a:lnTo>
                              <a:pt x="212" y="72"/>
                            </a:lnTo>
                            <a:lnTo>
                              <a:pt x="208" y="66"/>
                            </a:lnTo>
                            <a:lnTo>
                              <a:pt x="205" y="62"/>
                            </a:lnTo>
                            <a:lnTo>
                              <a:pt x="203" y="56"/>
                            </a:lnTo>
                            <a:lnTo>
                              <a:pt x="199" y="52"/>
                            </a:lnTo>
                            <a:lnTo>
                              <a:pt x="196" y="46"/>
                            </a:lnTo>
                            <a:lnTo>
                              <a:pt x="194" y="41"/>
                            </a:lnTo>
                            <a:lnTo>
                              <a:pt x="191" y="35"/>
                            </a:lnTo>
                            <a:lnTo>
                              <a:pt x="187" y="31"/>
                            </a:lnTo>
                            <a:lnTo>
                              <a:pt x="182" y="25"/>
                            </a:lnTo>
                            <a:lnTo>
                              <a:pt x="177" y="20"/>
                            </a:lnTo>
                            <a:lnTo>
                              <a:pt x="172" y="14"/>
                            </a:lnTo>
                            <a:lnTo>
                              <a:pt x="167" y="10"/>
                            </a:lnTo>
                            <a:lnTo>
                              <a:pt x="160" y="8"/>
                            </a:lnTo>
                            <a:lnTo>
                              <a:pt x="153" y="4"/>
                            </a:lnTo>
                            <a:lnTo>
                              <a:pt x="149" y="4"/>
                            </a:lnTo>
                            <a:lnTo>
                              <a:pt x="145" y="0"/>
                            </a:lnTo>
                            <a:lnTo>
                              <a:pt x="138" y="0"/>
                            </a:lnTo>
                            <a:lnTo>
                              <a:pt x="130" y="0"/>
                            </a:lnTo>
                            <a:lnTo>
                              <a:pt x="120" y="0"/>
                            </a:lnTo>
                            <a:lnTo>
                              <a:pt x="112" y="0"/>
                            </a:lnTo>
                            <a:lnTo>
                              <a:pt x="102" y="3"/>
                            </a:lnTo>
                            <a:lnTo>
                              <a:pt x="95" y="3"/>
                            </a:lnTo>
                            <a:lnTo>
                              <a:pt x="85" y="6"/>
                            </a:lnTo>
                            <a:lnTo>
                              <a:pt x="77" y="9"/>
                            </a:lnTo>
                            <a:lnTo>
                              <a:pt x="71" y="14"/>
                            </a:lnTo>
                            <a:lnTo>
                              <a:pt x="63" y="17"/>
                            </a:lnTo>
                            <a:lnTo>
                              <a:pt x="56" y="21"/>
                            </a:lnTo>
                            <a:lnTo>
                              <a:pt x="48" y="26"/>
                            </a:lnTo>
                            <a:lnTo>
                              <a:pt x="41" y="31"/>
                            </a:lnTo>
                            <a:lnTo>
                              <a:pt x="39" y="37"/>
                            </a:lnTo>
                            <a:lnTo>
                              <a:pt x="35" y="44"/>
                            </a:lnTo>
                            <a:lnTo>
                              <a:pt x="30" y="51"/>
                            </a:lnTo>
                            <a:lnTo>
                              <a:pt x="28" y="56"/>
                            </a:lnTo>
                            <a:lnTo>
                              <a:pt x="23" y="62"/>
                            </a:lnTo>
                            <a:lnTo>
                              <a:pt x="22" y="67"/>
                            </a:lnTo>
                            <a:lnTo>
                              <a:pt x="19" y="73"/>
                            </a:lnTo>
                            <a:lnTo>
                              <a:pt x="15" y="78"/>
                            </a:lnTo>
                            <a:lnTo>
                              <a:pt x="15" y="85"/>
                            </a:lnTo>
                            <a:lnTo>
                              <a:pt x="13" y="89"/>
                            </a:lnTo>
                            <a:lnTo>
                              <a:pt x="10" y="95"/>
                            </a:lnTo>
                            <a:lnTo>
                              <a:pt x="9" y="101"/>
                            </a:lnTo>
                            <a:lnTo>
                              <a:pt x="7" y="109"/>
                            </a:lnTo>
                            <a:lnTo>
                              <a:pt x="5" y="115"/>
                            </a:lnTo>
                            <a:lnTo>
                              <a:pt x="6" y="122"/>
                            </a:lnTo>
                            <a:lnTo>
                              <a:pt x="3" y="129"/>
                            </a:lnTo>
                            <a:lnTo>
                              <a:pt x="4" y="133"/>
                            </a:lnTo>
                            <a:lnTo>
                              <a:pt x="2" y="139"/>
                            </a:lnTo>
                            <a:lnTo>
                              <a:pt x="2" y="144"/>
                            </a:lnTo>
                            <a:lnTo>
                              <a:pt x="3" y="150"/>
                            </a:lnTo>
                            <a:lnTo>
                              <a:pt x="0" y="155"/>
                            </a:lnTo>
                            <a:lnTo>
                              <a:pt x="1" y="161"/>
                            </a:lnTo>
                            <a:lnTo>
                              <a:pt x="2" y="165"/>
                            </a:lnTo>
                            <a:lnTo>
                              <a:pt x="3" y="172"/>
                            </a:lnTo>
                            <a:lnTo>
                              <a:pt x="0" y="17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4" name="Shape 987"/>
                      <p:cNvSpPr/>
                      <p:nvPr/>
                    </p:nvSpPr>
                    <p:spPr>
                      <a:xfrm rot="480000" flipH="1">
                        <a:off x="3757" y="805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46" name="Shape 988"/>
                    <p:cNvGrpSpPr/>
                    <p:nvPr/>
                  </p:nvGrpSpPr>
                  <p:grpSpPr>
                    <a:xfrm>
                      <a:off x="3725" y="861"/>
                      <a:ext cx="256" cy="364"/>
                      <a:chOff x="3725" y="861"/>
                      <a:chExt cx="256" cy="364"/>
                    </a:xfrm>
                  </p:grpSpPr>
                  <p:sp>
                    <p:nvSpPr>
                      <p:cNvPr id="619" name="Shape 989"/>
                      <p:cNvSpPr/>
                      <p:nvPr/>
                    </p:nvSpPr>
                    <p:spPr>
                      <a:xfrm>
                        <a:off x="3725" y="861"/>
                        <a:ext cx="256" cy="36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0" name="Shape 990"/>
                      <p:cNvSpPr/>
                      <p:nvPr/>
                    </p:nvSpPr>
                    <p:spPr>
                      <a:xfrm>
                        <a:off x="3745" y="905"/>
                        <a:ext cx="236" cy="26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3" extrusionOk="0">
                            <a:moveTo>
                              <a:pt x="96" y="262"/>
                            </a:moveTo>
                            <a:lnTo>
                              <a:pt x="88" y="254"/>
                            </a:lnTo>
                            <a:lnTo>
                              <a:pt x="84" y="251"/>
                            </a:lnTo>
                            <a:lnTo>
                              <a:pt x="77" y="245"/>
                            </a:lnTo>
                            <a:lnTo>
                              <a:pt x="73" y="242"/>
                            </a:lnTo>
                            <a:lnTo>
                              <a:pt x="69" y="236"/>
                            </a:lnTo>
                            <a:lnTo>
                              <a:pt x="65" y="233"/>
                            </a:lnTo>
                            <a:lnTo>
                              <a:pt x="58" y="225"/>
                            </a:lnTo>
                            <a:lnTo>
                              <a:pt x="53" y="219"/>
                            </a:lnTo>
                            <a:lnTo>
                              <a:pt x="49" y="213"/>
                            </a:lnTo>
                            <a:lnTo>
                              <a:pt x="44" y="208"/>
                            </a:lnTo>
                            <a:lnTo>
                              <a:pt x="41" y="204"/>
                            </a:lnTo>
                            <a:lnTo>
                              <a:pt x="36" y="198"/>
                            </a:lnTo>
                            <a:lnTo>
                              <a:pt x="32" y="194"/>
                            </a:lnTo>
                            <a:lnTo>
                              <a:pt x="27" y="189"/>
                            </a:lnTo>
                            <a:lnTo>
                              <a:pt x="27" y="185"/>
                            </a:lnTo>
                            <a:lnTo>
                              <a:pt x="22" y="180"/>
                            </a:lnTo>
                            <a:lnTo>
                              <a:pt x="20" y="175"/>
                            </a:lnTo>
                            <a:lnTo>
                              <a:pt x="16" y="167"/>
                            </a:lnTo>
                            <a:lnTo>
                              <a:pt x="13" y="161"/>
                            </a:lnTo>
                            <a:lnTo>
                              <a:pt x="9" y="155"/>
                            </a:lnTo>
                            <a:lnTo>
                              <a:pt x="7" y="148"/>
                            </a:lnTo>
                            <a:lnTo>
                              <a:pt x="6" y="144"/>
                            </a:lnTo>
                            <a:lnTo>
                              <a:pt x="4" y="138"/>
                            </a:lnTo>
                            <a:lnTo>
                              <a:pt x="2" y="134"/>
                            </a:lnTo>
                            <a:lnTo>
                              <a:pt x="3" y="127"/>
                            </a:lnTo>
                            <a:lnTo>
                              <a:pt x="1" y="123"/>
                            </a:lnTo>
                            <a:lnTo>
                              <a:pt x="1" y="116"/>
                            </a:lnTo>
                            <a:lnTo>
                              <a:pt x="0" y="111"/>
                            </a:lnTo>
                            <a:lnTo>
                              <a:pt x="0" y="105"/>
                            </a:lnTo>
                            <a:lnTo>
                              <a:pt x="0" y="100"/>
                            </a:lnTo>
                            <a:lnTo>
                              <a:pt x="0" y="93"/>
                            </a:lnTo>
                            <a:lnTo>
                              <a:pt x="0" y="89"/>
                            </a:lnTo>
                            <a:lnTo>
                              <a:pt x="1" y="82"/>
                            </a:lnTo>
                            <a:lnTo>
                              <a:pt x="2" y="76"/>
                            </a:lnTo>
                            <a:lnTo>
                              <a:pt x="2" y="70"/>
                            </a:lnTo>
                            <a:lnTo>
                              <a:pt x="3" y="64"/>
                            </a:lnTo>
                            <a:lnTo>
                              <a:pt x="4" y="58"/>
                            </a:lnTo>
                            <a:lnTo>
                              <a:pt x="4" y="53"/>
                            </a:lnTo>
                            <a:lnTo>
                              <a:pt x="7" y="45"/>
                            </a:lnTo>
                            <a:lnTo>
                              <a:pt x="11" y="40"/>
                            </a:lnTo>
                            <a:lnTo>
                              <a:pt x="13" y="33"/>
                            </a:lnTo>
                            <a:lnTo>
                              <a:pt x="17" y="27"/>
                            </a:lnTo>
                            <a:lnTo>
                              <a:pt x="21" y="24"/>
                            </a:lnTo>
                            <a:lnTo>
                              <a:pt x="27" y="18"/>
                            </a:lnTo>
                            <a:lnTo>
                              <a:pt x="32" y="17"/>
                            </a:lnTo>
                            <a:lnTo>
                              <a:pt x="33" y="12"/>
                            </a:lnTo>
                            <a:lnTo>
                              <a:pt x="39" y="9"/>
                            </a:lnTo>
                            <a:lnTo>
                              <a:pt x="46" y="6"/>
                            </a:lnTo>
                            <a:lnTo>
                              <a:pt x="56" y="3"/>
                            </a:lnTo>
                            <a:lnTo>
                              <a:pt x="63" y="1"/>
                            </a:lnTo>
                            <a:lnTo>
                              <a:pt x="72" y="1"/>
                            </a:lnTo>
                            <a:lnTo>
                              <a:pt x="80" y="0"/>
                            </a:lnTo>
                            <a:lnTo>
                              <a:pt x="90" y="0"/>
                            </a:lnTo>
                            <a:lnTo>
                              <a:pt x="99" y="0"/>
                            </a:lnTo>
                            <a:lnTo>
                              <a:pt x="107" y="1"/>
                            </a:lnTo>
                            <a:lnTo>
                              <a:pt x="115" y="2"/>
                            </a:lnTo>
                            <a:lnTo>
                              <a:pt x="124" y="5"/>
                            </a:lnTo>
                            <a:lnTo>
                              <a:pt x="132" y="7"/>
                            </a:lnTo>
                            <a:lnTo>
                              <a:pt x="140" y="9"/>
                            </a:lnTo>
                            <a:lnTo>
                              <a:pt x="145" y="15"/>
                            </a:lnTo>
                            <a:lnTo>
                              <a:pt x="152" y="20"/>
                            </a:lnTo>
                            <a:lnTo>
                              <a:pt x="159" y="25"/>
                            </a:lnTo>
                            <a:lnTo>
                              <a:pt x="163" y="29"/>
                            </a:lnTo>
                            <a:lnTo>
                              <a:pt x="170" y="34"/>
                            </a:lnTo>
                            <a:lnTo>
                              <a:pt x="173" y="37"/>
                            </a:lnTo>
                            <a:lnTo>
                              <a:pt x="178" y="43"/>
                            </a:lnTo>
                            <a:lnTo>
                              <a:pt x="184" y="46"/>
                            </a:lnTo>
                            <a:lnTo>
                              <a:pt x="186" y="53"/>
                            </a:lnTo>
                            <a:lnTo>
                              <a:pt x="190" y="56"/>
                            </a:lnTo>
                            <a:lnTo>
                              <a:pt x="194" y="62"/>
                            </a:lnTo>
                            <a:lnTo>
                              <a:pt x="198" y="66"/>
                            </a:lnTo>
                            <a:lnTo>
                              <a:pt x="203" y="73"/>
                            </a:lnTo>
                            <a:lnTo>
                              <a:pt x="208" y="79"/>
                            </a:lnTo>
                            <a:lnTo>
                              <a:pt x="209" y="86"/>
                            </a:lnTo>
                            <a:lnTo>
                              <a:pt x="214" y="91"/>
                            </a:lnTo>
                            <a:lnTo>
                              <a:pt x="215" y="96"/>
                            </a:lnTo>
                            <a:lnTo>
                              <a:pt x="219" y="101"/>
                            </a:lnTo>
                            <a:lnTo>
                              <a:pt x="221" y="106"/>
                            </a:lnTo>
                            <a:lnTo>
                              <a:pt x="223" y="112"/>
                            </a:lnTo>
                            <a:lnTo>
                              <a:pt x="226" y="116"/>
                            </a:lnTo>
                            <a:lnTo>
                              <a:pt x="228" y="122"/>
                            </a:lnTo>
                            <a:lnTo>
                              <a:pt x="230" y="126"/>
                            </a:lnTo>
                            <a:lnTo>
                              <a:pt x="232" y="133"/>
                            </a:lnTo>
                            <a:lnTo>
                              <a:pt x="236" y="134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21" name="Shape 991"/>
                      <p:cNvSpPr/>
                      <p:nvPr/>
                    </p:nvSpPr>
                    <p:spPr>
                      <a:xfrm rot="-1679999">
                        <a:off x="3842" y="1049"/>
                        <a:ext cx="89" cy="173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91" name="Shape 992"/>
                    <p:cNvSpPr/>
                    <p:nvPr/>
                  </p:nvSpPr>
                  <p:spPr>
                    <a:xfrm>
                      <a:off x="3536" y="996"/>
                      <a:ext cx="267" cy="3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2" name="Shape 993"/>
                    <p:cNvSpPr/>
                    <p:nvPr/>
                  </p:nvSpPr>
                  <p:spPr>
                    <a:xfrm>
                      <a:off x="3558" y="1038"/>
                      <a:ext cx="240" cy="259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41" h="260" extrusionOk="0">
                          <a:moveTo>
                            <a:pt x="109" y="259"/>
                          </a:moveTo>
                          <a:lnTo>
                            <a:pt x="101" y="251"/>
                          </a:lnTo>
                          <a:lnTo>
                            <a:pt x="97" y="249"/>
                          </a:lnTo>
                          <a:lnTo>
                            <a:pt x="89" y="244"/>
                          </a:lnTo>
                          <a:lnTo>
                            <a:pt x="86" y="241"/>
                          </a:lnTo>
                          <a:lnTo>
                            <a:pt x="81" y="235"/>
                          </a:lnTo>
                          <a:lnTo>
                            <a:pt x="77" y="232"/>
                          </a:lnTo>
                          <a:lnTo>
                            <a:pt x="69" y="225"/>
                          </a:lnTo>
                          <a:lnTo>
                            <a:pt x="62" y="220"/>
                          </a:lnTo>
                          <a:lnTo>
                            <a:pt x="59" y="214"/>
                          </a:lnTo>
                          <a:lnTo>
                            <a:pt x="53" y="209"/>
                          </a:lnTo>
                          <a:lnTo>
                            <a:pt x="50" y="205"/>
                          </a:lnTo>
                          <a:lnTo>
                            <a:pt x="44" y="200"/>
                          </a:lnTo>
                          <a:lnTo>
                            <a:pt x="40" y="196"/>
                          </a:lnTo>
                          <a:lnTo>
                            <a:pt x="35" y="191"/>
                          </a:lnTo>
                          <a:lnTo>
                            <a:pt x="34" y="187"/>
                          </a:lnTo>
                          <a:lnTo>
                            <a:pt x="29" y="182"/>
                          </a:lnTo>
                          <a:lnTo>
                            <a:pt x="27" y="178"/>
                          </a:lnTo>
                          <a:lnTo>
                            <a:pt x="21" y="169"/>
                          </a:lnTo>
                          <a:lnTo>
                            <a:pt x="19" y="164"/>
                          </a:lnTo>
                          <a:lnTo>
                            <a:pt x="14" y="159"/>
                          </a:lnTo>
                          <a:lnTo>
                            <a:pt x="11" y="152"/>
                          </a:lnTo>
                          <a:lnTo>
                            <a:pt x="9" y="148"/>
                          </a:lnTo>
                          <a:lnTo>
                            <a:pt x="8" y="142"/>
                          </a:lnTo>
                          <a:lnTo>
                            <a:pt x="6" y="138"/>
                          </a:lnTo>
                          <a:lnTo>
                            <a:pt x="6" y="132"/>
                          </a:lnTo>
                          <a:lnTo>
                            <a:pt x="3" y="127"/>
                          </a:lnTo>
                          <a:lnTo>
                            <a:pt x="3" y="121"/>
                          </a:lnTo>
                          <a:lnTo>
                            <a:pt x="1" y="116"/>
                          </a:lnTo>
                          <a:lnTo>
                            <a:pt x="1" y="110"/>
                          </a:lnTo>
                          <a:lnTo>
                            <a:pt x="0" y="105"/>
                          </a:lnTo>
                          <a:lnTo>
                            <a:pt x="0" y="98"/>
                          </a:lnTo>
                          <a:lnTo>
                            <a:pt x="0" y="93"/>
                          </a:lnTo>
                          <a:lnTo>
                            <a:pt x="0" y="87"/>
                          </a:lnTo>
                          <a:lnTo>
                            <a:pt x="1" y="81"/>
                          </a:lnTo>
                          <a:lnTo>
                            <a:pt x="0" y="75"/>
                          </a:lnTo>
                          <a:lnTo>
                            <a:pt x="1" y="70"/>
                          </a:lnTo>
                          <a:lnTo>
                            <a:pt x="1" y="63"/>
                          </a:lnTo>
                          <a:lnTo>
                            <a:pt x="1" y="58"/>
                          </a:lnTo>
                          <a:lnTo>
                            <a:pt x="3" y="51"/>
                          </a:lnTo>
                          <a:lnTo>
                            <a:pt x="6" y="45"/>
                          </a:lnTo>
                          <a:lnTo>
                            <a:pt x="8" y="37"/>
                          </a:lnTo>
                          <a:lnTo>
                            <a:pt x="11" y="32"/>
                          </a:lnTo>
                          <a:lnTo>
                            <a:pt x="16" y="28"/>
                          </a:lnTo>
                          <a:lnTo>
                            <a:pt x="20" y="22"/>
                          </a:lnTo>
                          <a:lnTo>
                            <a:pt x="26" y="20"/>
                          </a:lnTo>
                          <a:lnTo>
                            <a:pt x="26" y="16"/>
                          </a:lnTo>
                          <a:lnTo>
                            <a:pt x="33" y="13"/>
                          </a:lnTo>
                          <a:lnTo>
                            <a:pt x="39" y="9"/>
                          </a:lnTo>
                          <a:lnTo>
                            <a:pt x="49" y="7"/>
                          </a:lnTo>
                          <a:lnTo>
                            <a:pt x="55" y="4"/>
                          </a:lnTo>
                          <a:lnTo>
                            <a:pt x="66" y="3"/>
                          </a:lnTo>
                          <a:lnTo>
                            <a:pt x="72" y="0"/>
                          </a:lnTo>
                          <a:lnTo>
                            <a:pt x="83" y="0"/>
                          </a:lnTo>
                          <a:lnTo>
                            <a:pt x="91" y="0"/>
                          </a:lnTo>
                          <a:lnTo>
                            <a:pt x="100" y="1"/>
                          </a:lnTo>
                          <a:lnTo>
                            <a:pt x="107" y="1"/>
                          </a:lnTo>
                          <a:lnTo>
                            <a:pt x="116" y="3"/>
                          </a:lnTo>
                          <a:lnTo>
                            <a:pt x="125" y="5"/>
                          </a:lnTo>
                          <a:lnTo>
                            <a:pt x="134" y="7"/>
                          </a:lnTo>
                          <a:lnTo>
                            <a:pt x="139" y="12"/>
                          </a:lnTo>
                          <a:lnTo>
                            <a:pt x="147" y="17"/>
                          </a:lnTo>
                          <a:lnTo>
                            <a:pt x="154" y="21"/>
                          </a:lnTo>
                          <a:lnTo>
                            <a:pt x="159" y="25"/>
                          </a:lnTo>
                          <a:lnTo>
                            <a:pt x="166" y="29"/>
                          </a:lnTo>
                          <a:lnTo>
                            <a:pt x="168" y="33"/>
                          </a:lnTo>
                          <a:lnTo>
                            <a:pt x="174" y="38"/>
                          </a:lnTo>
                          <a:lnTo>
                            <a:pt x="180" y="40"/>
                          </a:lnTo>
                          <a:lnTo>
                            <a:pt x="183" y="47"/>
                          </a:lnTo>
                          <a:lnTo>
                            <a:pt x="187" y="50"/>
                          </a:lnTo>
                          <a:lnTo>
                            <a:pt x="192" y="56"/>
                          </a:lnTo>
                          <a:lnTo>
                            <a:pt x="196" y="60"/>
                          </a:lnTo>
                          <a:lnTo>
                            <a:pt x="202" y="67"/>
                          </a:lnTo>
                          <a:lnTo>
                            <a:pt x="207" y="71"/>
                          </a:lnTo>
                          <a:lnTo>
                            <a:pt x="210" y="79"/>
                          </a:lnTo>
                          <a:lnTo>
                            <a:pt x="214" y="83"/>
                          </a:lnTo>
                          <a:lnTo>
                            <a:pt x="216" y="89"/>
                          </a:lnTo>
                          <a:lnTo>
                            <a:pt x="221" y="93"/>
                          </a:lnTo>
                          <a:lnTo>
                            <a:pt x="222" y="98"/>
                          </a:lnTo>
                          <a:lnTo>
                            <a:pt x="225" y="103"/>
                          </a:lnTo>
                          <a:lnTo>
                            <a:pt x="230" y="107"/>
                          </a:lnTo>
                          <a:lnTo>
                            <a:pt x="231" y="113"/>
                          </a:lnTo>
                          <a:lnTo>
                            <a:pt x="233" y="117"/>
                          </a:lnTo>
                          <a:lnTo>
                            <a:pt x="236" y="123"/>
                          </a:lnTo>
                          <a:lnTo>
                            <a:pt x="240" y="125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3" name="Shape 994"/>
                    <p:cNvSpPr/>
                    <p:nvPr/>
                  </p:nvSpPr>
                  <p:spPr>
                    <a:xfrm rot="-1920000">
                      <a:off x="3666" y="1178"/>
                      <a:ext cx="89" cy="175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4" name="Shape 995"/>
                    <p:cNvSpPr/>
                    <p:nvPr/>
                  </p:nvSpPr>
                  <p:spPr>
                    <a:xfrm>
                      <a:off x="3859" y="855"/>
                      <a:ext cx="255" cy="37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95" name="Shape 996"/>
                    <p:cNvSpPr/>
                    <p:nvPr/>
                  </p:nvSpPr>
                  <p:spPr>
                    <a:xfrm>
                      <a:off x="3879" y="897"/>
                      <a:ext cx="233" cy="258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34" h="259" extrusionOk="0">
                          <a:moveTo>
                            <a:pt x="66" y="258"/>
                          </a:moveTo>
                          <a:lnTo>
                            <a:pt x="61" y="249"/>
                          </a:lnTo>
                          <a:lnTo>
                            <a:pt x="57" y="245"/>
                          </a:lnTo>
                          <a:lnTo>
                            <a:pt x="52" y="239"/>
                          </a:lnTo>
                          <a:lnTo>
                            <a:pt x="49" y="235"/>
                          </a:lnTo>
                          <a:lnTo>
                            <a:pt x="46" y="229"/>
                          </a:lnTo>
                          <a:lnTo>
                            <a:pt x="43" y="225"/>
                          </a:lnTo>
                          <a:lnTo>
                            <a:pt x="37" y="216"/>
                          </a:lnTo>
                          <a:lnTo>
                            <a:pt x="33" y="211"/>
                          </a:lnTo>
                          <a:lnTo>
                            <a:pt x="30" y="204"/>
                          </a:lnTo>
                          <a:lnTo>
                            <a:pt x="26" y="198"/>
                          </a:lnTo>
                          <a:lnTo>
                            <a:pt x="24" y="193"/>
                          </a:lnTo>
                          <a:lnTo>
                            <a:pt x="20" y="187"/>
                          </a:lnTo>
                          <a:lnTo>
                            <a:pt x="17" y="183"/>
                          </a:lnTo>
                          <a:lnTo>
                            <a:pt x="14" y="177"/>
                          </a:lnTo>
                          <a:lnTo>
                            <a:pt x="13" y="173"/>
                          </a:lnTo>
                          <a:lnTo>
                            <a:pt x="9" y="166"/>
                          </a:lnTo>
                          <a:lnTo>
                            <a:pt x="9" y="162"/>
                          </a:lnTo>
                          <a:lnTo>
                            <a:pt x="6" y="154"/>
                          </a:lnTo>
                          <a:lnTo>
                            <a:pt x="5" y="147"/>
                          </a:lnTo>
                          <a:lnTo>
                            <a:pt x="2" y="141"/>
                          </a:lnTo>
                          <a:lnTo>
                            <a:pt x="1" y="134"/>
                          </a:lnTo>
                          <a:lnTo>
                            <a:pt x="0" y="129"/>
                          </a:lnTo>
                          <a:lnTo>
                            <a:pt x="0" y="123"/>
                          </a:lnTo>
                          <a:lnTo>
                            <a:pt x="0" y="119"/>
                          </a:lnTo>
                          <a:lnTo>
                            <a:pt x="1" y="112"/>
                          </a:lnTo>
                          <a:lnTo>
                            <a:pt x="0" y="108"/>
                          </a:lnTo>
                          <a:lnTo>
                            <a:pt x="2" y="101"/>
                          </a:lnTo>
                          <a:lnTo>
                            <a:pt x="1" y="97"/>
                          </a:lnTo>
                          <a:lnTo>
                            <a:pt x="3" y="91"/>
                          </a:lnTo>
                          <a:lnTo>
                            <a:pt x="2" y="86"/>
                          </a:lnTo>
                          <a:lnTo>
                            <a:pt x="4" y="79"/>
                          </a:lnTo>
                          <a:lnTo>
                            <a:pt x="7" y="74"/>
                          </a:lnTo>
                          <a:lnTo>
                            <a:pt x="9" y="68"/>
                          </a:lnTo>
                          <a:lnTo>
                            <a:pt x="10" y="64"/>
                          </a:lnTo>
                          <a:lnTo>
                            <a:pt x="11" y="57"/>
                          </a:lnTo>
                          <a:lnTo>
                            <a:pt x="14" y="52"/>
                          </a:lnTo>
                          <a:lnTo>
                            <a:pt x="16" y="46"/>
                          </a:lnTo>
                          <a:lnTo>
                            <a:pt x="18" y="41"/>
                          </a:lnTo>
                          <a:lnTo>
                            <a:pt x="21" y="34"/>
                          </a:lnTo>
                          <a:lnTo>
                            <a:pt x="26" y="29"/>
                          </a:lnTo>
                          <a:lnTo>
                            <a:pt x="30" y="22"/>
                          </a:lnTo>
                          <a:lnTo>
                            <a:pt x="35" y="18"/>
                          </a:lnTo>
                          <a:lnTo>
                            <a:pt x="40" y="15"/>
                          </a:lnTo>
                          <a:lnTo>
                            <a:pt x="46" y="10"/>
                          </a:lnTo>
                          <a:lnTo>
                            <a:pt x="52" y="9"/>
                          </a:lnTo>
                          <a:lnTo>
                            <a:pt x="54" y="5"/>
                          </a:lnTo>
                          <a:lnTo>
                            <a:pt x="61" y="4"/>
                          </a:lnTo>
                          <a:lnTo>
                            <a:pt x="69" y="1"/>
                          </a:lnTo>
                          <a:lnTo>
                            <a:pt x="79" y="0"/>
                          </a:lnTo>
                          <a:lnTo>
                            <a:pt x="86" y="0"/>
                          </a:lnTo>
                          <a:lnTo>
                            <a:pt x="96" y="1"/>
                          </a:lnTo>
                          <a:lnTo>
                            <a:pt x="103" y="0"/>
                          </a:lnTo>
                          <a:lnTo>
                            <a:pt x="114" y="1"/>
                          </a:lnTo>
                          <a:lnTo>
                            <a:pt x="122" y="3"/>
                          </a:lnTo>
                          <a:lnTo>
                            <a:pt x="130" y="7"/>
                          </a:lnTo>
                          <a:lnTo>
                            <a:pt x="138" y="9"/>
                          </a:lnTo>
                          <a:lnTo>
                            <a:pt x="146" y="12"/>
                          </a:lnTo>
                          <a:lnTo>
                            <a:pt x="154" y="15"/>
                          </a:lnTo>
                          <a:lnTo>
                            <a:pt x="162" y="19"/>
                          </a:lnTo>
                          <a:lnTo>
                            <a:pt x="166" y="26"/>
                          </a:lnTo>
                          <a:lnTo>
                            <a:pt x="171" y="32"/>
                          </a:lnTo>
                          <a:lnTo>
                            <a:pt x="177" y="37"/>
                          </a:lnTo>
                          <a:lnTo>
                            <a:pt x="180" y="42"/>
                          </a:lnTo>
                          <a:lnTo>
                            <a:pt x="186" y="47"/>
                          </a:lnTo>
                          <a:lnTo>
                            <a:pt x="189" y="52"/>
                          </a:lnTo>
                          <a:lnTo>
                            <a:pt x="192" y="57"/>
                          </a:lnTo>
                          <a:lnTo>
                            <a:pt x="198" y="62"/>
                          </a:lnTo>
                          <a:lnTo>
                            <a:pt x="199" y="68"/>
                          </a:lnTo>
                          <a:lnTo>
                            <a:pt x="202" y="73"/>
                          </a:lnTo>
                          <a:lnTo>
                            <a:pt x="205" y="79"/>
                          </a:lnTo>
                          <a:lnTo>
                            <a:pt x="208" y="83"/>
                          </a:lnTo>
                          <a:lnTo>
                            <a:pt x="212" y="92"/>
                          </a:lnTo>
                          <a:lnTo>
                            <a:pt x="215" y="97"/>
                          </a:lnTo>
                          <a:lnTo>
                            <a:pt x="215" y="104"/>
                          </a:lnTo>
                          <a:lnTo>
                            <a:pt x="219" y="110"/>
                          </a:lnTo>
                          <a:lnTo>
                            <a:pt x="220" y="115"/>
                          </a:lnTo>
                          <a:lnTo>
                            <a:pt x="223" y="120"/>
                          </a:lnTo>
                          <a:lnTo>
                            <a:pt x="223" y="125"/>
                          </a:lnTo>
                          <a:lnTo>
                            <a:pt x="224" y="131"/>
                          </a:lnTo>
                          <a:lnTo>
                            <a:pt x="227" y="136"/>
                          </a:lnTo>
                          <a:lnTo>
                            <a:pt x="228" y="142"/>
                          </a:lnTo>
                          <a:lnTo>
                            <a:pt x="228" y="147"/>
                          </a:lnTo>
                          <a:lnTo>
                            <a:pt x="229" y="153"/>
                          </a:lnTo>
                          <a:lnTo>
                            <a:pt x="233" y="156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47" name="Shape 997"/>
                    <p:cNvGrpSpPr/>
                    <p:nvPr/>
                  </p:nvGrpSpPr>
                  <p:grpSpPr>
                    <a:xfrm>
                      <a:off x="4293" y="746"/>
                      <a:ext cx="254" cy="373"/>
                      <a:chOff x="4293" y="746"/>
                      <a:chExt cx="254" cy="373"/>
                    </a:xfrm>
                  </p:grpSpPr>
                  <p:sp>
                    <p:nvSpPr>
                      <p:cNvPr id="616" name="Shape 998"/>
                      <p:cNvSpPr/>
                      <p:nvPr/>
                    </p:nvSpPr>
                    <p:spPr>
                      <a:xfrm>
                        <a:off x="4293" y="746"/>
                        <a:ext cx="254" cy="37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7" name="Shape 999"/>
                      <p:cNvSpPr/>
                      <p:nvPr/>
                    </p:nvSpPr>
                    <p:spPr>
                      <a:xfrm>
                        <a:off x="4302" y="786"/>
                        <a:ext cx="225" cy="255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26" h="256" extrusionOk="0">
                            <a:moveTo>
                              <a:pt x="174" y="255"/>
                            </a:moveTo>
                            <a:lnTo>
                              <a:pt x="179" y="246"/>
                            </a:lnTo>
                            <a:lnTo>
                              <a:pt x="181" y="242"/>
                            </a:lnTo>
                            <a:lnTo>
                              <a:pt x="186" y="236"/>
                            </a:lnTo>
                            <a:lnTo>
                              <a:pt x="189" y="231"/>
                            </a:lnTo>
                            <a:lnTo>
                              <a:pt x="191" y="225"/>
                            </a:lnTo>
                            <a:lnTo>
                              <a:pt x="194" y="220"/>
                            </a:lnTo>
                            <a:lnTo>
                              <a:pt x="198" y="211"/>
                            </a:lnTo>
                            <a:lnTo>
                              <a:pt x="201" y="205"/>
                            </a:lnTo>
                            <a:lnTo>
                              <a:pt x="204" y="199"/>
                            </a:lnTo>
                            <a:lnTo>
                              <a:pt x="206" y="192"/>
                            </a:lnTo>
                            <a:lnTo>
                              <a:pt x="208" y="187"/>
                            </a:lnTo>
                            <a:lnTo>
                              <a:pt x="211" y="181"/>
                            </a:lnTo>
                            <a:lnTo>
                              <a:pt x="214" y="177"/>
                            </a:lnTo>
                            <a:lnTo>
                              <a:pt x="216" y="170"/>
                            </a:lnTo>
                            <a:lnTo>
                              <a:pt x="216" y="166"/>
                            </a:lnTo>
                            <a:lnTo>
                              <a:pt x="219" y="159"/>
                            </a:lnTo>
                            <a:lnTo>
                              <a:pt x="219" y="154"/>
                            </a:lnTo>
                            <a:lnTo>
                              <a:pt x="221" y="146"/>
                            </a:lnTo>
                            <a:lnTo>
                              <a:pt x="222" y="140"/>
                            </a:lnTo>
                            <a:lnTo>
                              <a:pt x="224" y="133"/>
                            </a:lnTo>
                            <a:lnTo>
                              <a:pt x="224" y="126"/>
                            </a:lnTo>
                            <a:lnTo>
                              <a:pt x="224" y="122"/>
                            </a:lnTo>
                            <a:lnTo>
                              <a:pt x="225" y="115"/>
                            </a:lnTo>
                            <a:lnTo>
                              <a:pt x="225" y="111"/>
                            </a:lnTo>
                            <a:lnTo>
                              <a:pt x="221" y="105"/>
                            </a:lnTo>
                            <a:lnTo>
                              <a:pt x="221" y="100"/>
                            </a:lnTo>
                            <a:lnTo>
                              <a:pt x="219" y="94"/>
                            </a:lnTo>
                            <a:lnTo>
                              <a:pt x="218" y="89"/>
                            </a:lnTo>
                            <a:lnTo>
                              <a:pt x="216" y="83"/>
                            </a:lnTo>
                            <a:lnTo>
                              <a:pt x="216" y="79"/>
                            </a:lnTo>
                            <a:lnTo>
                              <a:pt x="214" y="72"/>
                            </a:lnTo>
                            <a:lnTo>
                              <a:pt x="211" y="68"/>
                            </a:lnTo>
                            <a:lnTo>
                              <a:pt x="208" y="61"/>
                            </a:lnTo>
                            <a:lnTo>
                              <a:pt x="207" y="57"/>
                            </a:lnTo>
                            <a:lnTo>
                              <a:pt x="204" y="51"/>
                            </a:lnTo>
                            <a:lnTo>
                              <a:pt x="201" y="45"/>
                            </a:lnTo>
                            <a:lnTo>
                              <a:pt x="199" y="39"/>
                            </a:lnTo>
                            <a:lnTo>
                              <a:pt x="197" y="35"/>
                            </a:lnTo>
                            <a:lnTo>
                              <a:pt x="191" y="28"/>
                            </a:lnTo>
                            <a:lnTo>
                              <a:pt x="187" y="25"/>
                            </a:lnTo>
                            <a:lnTo>
                              <a:pt x="181" y="17"/>
                            </a:lnTo>
                            <a:lnTo>
                              <a:pt x="177" y="13"/>
                            </a:lnTo>
                            <a:lnTo>
                              <a:pt x="171" y="11"/>
                            </a:lnTo>
                            <a:lnTo>
                              <a:pt x="164" y="7"/>
                            </a:lnTo>
                            <a:lnTo>
                              <a:pt x="159" y="7"/>
                            </a:lnTo>
                            <a:lnTo>
                              <a:pt x="156" y="2"/>
                            </a:lnTo>
                            <a:lnTo>
                              <a:pt x="149" y="2"/>
                            </a:lnTo>
                            <a:lnTo>
                              <a:pt x="142" y="0"/>
                            </a:lnTo>
                            <a:lnTo>
                              <a:pt x="132" y="0"/>
                            </a:lnTo>
                            <a:lnTo>
                              <a:pt x="124" y="0"/>
                            </a:lnTo>
                            <a:lnTo>
                              <a:pt x="114" y="2"/>
                            </a:lnTo>
                            <a:lnTo>
                              <a:pt x="107" y="1"/>
                            </a:lnTo>
                            <a:lnTo>
                              <a:pt x="97" y="4"/>
                            </a:lnTo>
                            <a:lnTo>
                              <a:pt x="90" y="7"/>
                            </a:lnTo>
                            <a:lnTo>
                              <a:pt x="81" y="10"/>
                            </a:lnTo>
                            <a:lnTo>
                              <a:pt x="73" y="13"/>
                            </a:lnTo>
                            <a:lnTo>
                              <a:pt x="67" y="17"/>
                            </a:lnTo>
                            <a:lnTo>
                              <a:pt x="59" y="21"/>
                            </a:lnTo>
                            <a:lnTo>
                              <a:pt x="52" y="26"/>
                            </a:lnTo>
                            <a:lnTo>
                              <a:pt x="49" y="32"/>
                            </a:lnTo>
                            <a:lnTo>
                              <a:pt x="44" y="40"/>
                            </a:lnTo>
                            <a:lnTo>
                              <a:pt x="39" y="46"/>
                            </a:lnTo>
                            <a:lnTo>
                              <a:pt x="36" y="51"/>
                            </a:lnTo>
                            <a:lnTo>
                              <a:pt x="32" y="57"/>
                            </a:lnTo>
                            <a:lnTo>
                              <a:pt x="28" y="61"/>
                            </a:lnTo>
                            <a:lnTo>
                              <a:pt x="27" y="68"/>
                            </a:lnTo>
                            <a:lnTo>
                              <a:pt x="21" y="72"/>
                            </a:lnTo>
                            <a:lnTo>
                              <a:pt x="22" y="79"/>
                            </a:lnTo>
                            <a:lnTo>
                              <a:pt x="18" y="83"/>
                            </a:lnTo>
                            <a:lnTo>
                              <a:pt x="17" y="89"/>
                            </a:lnTo>
                            <a:lnTo>
                              <a:pt x="14" y="94"/>
                            </a:lnTo>
                            <a:lnTo>
                              <a:pt x="11" y="102"/>
                            </a:lnTo>
                            <a:lnTo>
                              <a:pt x="9" y="109"/>
                            </a:lnTo>
                            <a:lnTo>
                              <a:pt x="9" y="115"/>
                            </a:lnTo>
                            <a:lnTo>
                              <a:pt x="7" y="122"/>
                            </a:lnTo>
                            <a:lnTo>
                              <a:pt x="7" y="126"/>
                            </a:lnTo>
                            <a:lnTo>
                              <a:pt x="4" y="132"/>
                            </a:lnTo>
                            <a:lnTo>
                              <a:pt x="4" y="137"/>
                            </a:lnTo>
                            <a:lnTo>
                              <a:pt x="4" y="143"/>
                            </a:lnTo>
                            <a:lnTo>
                              <a:pt x="1" y="148"/>
                            </a:lnTo>
                            <a:lnTo>
                              <a:pt x="2" y="155"/>
                            </a:lnTo>
                            <a:lnTo>
                              <a:pt x="1" y="159"/>
                            </a:lnTo>
                            <a:lnTo>
                              <a:pt x="2" y="166"/>
                            </a:lnTo>
                            <a:lnTo>
                              <a:pt x="0" y="16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8" name="Shape 1000"/>
                      <p:cNvSpPr/>
                      <p:nvPr/>
                    </p:nvSpPr>
                    <p:spPr>
                      <a:xfrm rot="719999" flipH="1">
                        <a:off x="4378" y="939"/>
                        <a:ext cx="88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97" name="Shape 1001"/>
                    <p:cNvSpPr/>
                    <p:nvPr/>
                  </p:nvSpPr>
                  <p:spPr>
                    <a:xfrm rot="-1079999">
                      <a:off x="3953" y="1048"/>
                      <a:ext cx="90" cy="174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12700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48" name="Shape 1002"/>
                    <p:cNvGrpSpPr/>
                    <p:nvPr/>
                  </p:nvGrpSpPr>
                  <p:grpSpPr>
                    <a:xfrm>
                      <a:off x="4361" y="993"/>
                      <a:ext cx="257" cy="366"/>
                      <a:chOff x="4361" y="993"/>
                      <a:chExt cx="257" cy="366"/>
                    </a:xfrm>
                  </p:grpSpPr>
                  <p:sp>
                    <p:nvSpPr>
                      <p:cNvPr id="613" name="Shape 1003"/>
                      <p:cNvSpPr/>
                      <p:nvPr/>
                    </p:nvSpPr>
                    <p:spPr>
                      <a:xfrm>
                        <a:off x="4363" y="993"/>
                        <a:ext cx="255" cy="36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4" name="Shape 1004"/>
                      <p:cNvSpPr/>
                      <p:nvPr/>
                    </p:nvSpPr>
                    <p:spPr>
                      <a:xfrm>
                        <a:off x="4361" y="1035"/>
                        <a:ext cx="236" cy="260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7" h="261" extrusionOk="0">
                            <a:moveTo>
                              <a:pt x="145" y="260"/>
                            </a:moveTo>
                            <a:lnTo>
                              <a:pt x="153" y="252"/>
                            </a:lnTo>
                            <a:lnTo>
                              <a:pt x="156" y="249"/>
                            </a:lnTo>
                            <a:lnTo>
                              <a:pt x="163" y="243"/>
                            </a:lnTo>
                            <a:lnTo>
                              <a:pt x="166" y="240"/>
                            </a:lnTo>
                            <a:lnTo>
                              <a:pt x="170" y="234"/>
                            </a:lnTo>
                            <a:lnTo>
                              <a:pt x="174" y="231"/>
                            </a:lnTo>
                            <a:lnTo>
                              <a:pt x="181" y="223"/>
                            </a:lnTo>
                            <a:lnTo>
                              <a:pt x="186" y="217"/>
                            </a:lnTo>
                            <a:lnTo>
                              <a:pt x="190" y="211"/>
                            </a:lnTo>
                            <a:lnTo>
                              <a:pt x="194" y="206"/>
                            </a:lnTo>
                            <a:lnTo>
                              <a:pt x="198" y="202"/>
                            </a:lnTo>
                            <a:lnTo>
                              <a:pt x="202" y="196"/>
                            </a:lnTo>
                            <a:lnTo>
                              <a:pt x="206" y="192"/>
                            </a:lnTo>
                            <a:lnTo>
                              <a:pt x="209" y="187"/>
                            </a:lnTo>
                            <a:lnTo>
                              <a:pt x="211" y="182"/>
                            </a:lnTo>
                            <a:lnTo>
                              <a:pt x="216" y="177"/>
                            </a:lnTo>
                            <a:lnTo>
                              <a:pt x="217" y="172"/>
                            </a:lnTo>
                            <a:lnTo>
                              <a:pt x="221" y="164"/>
                            </a:lnTo>
                            <a:lnTo>
                              <a:pt x="224" y="158"/>
                            </a:lnTo>
                            <a:lnTo>
                              <a:pt x="227" y="152"/>
                            </a:lnTo>
                            <a:lnTo>
                              <a:pt x="229" y="146"/>
                            </a:lnTo>
                            <a:lnTo>
                              <a:pt x="231" y="142"/>
                            </a:lnTo>
                            <a:lnTo>
                              <a:pt x="233" y="135"/>
                            </a:lnTo>
                            <a:lnTo>
                              <a:pt x="234" y="131"/>
                            </a:lnTo>
                            <a:lnTo>
                              <a:pt x="233" y="125"/>
                            </a:lnTo>
                            <a:lnTo>
                              <a:pt x="234" y="120"/>
                            </a:lnTo>
                            <a:lnTo>
                              <a:pt x="234" y="113"/>
                            </a:lnTo>
                            <a:lnTo>
                              <a:pt x="235" y="108"/>
                            </a:lnTo>
                            <a:lnTo>
                              <a:pt x="234" y="101"/>
                            </a:lnTo>
                            <a:lnTo>
                              <a:pt x="236" y="98"/>
                            </a:lnTo>
                            <a:lnTo>
                              <a:pt x="235" y="90"/>
                            </a:lnTo>
                            <a:lnTo>
                              <a:pt x="233" y="86"/>
                            </a:lnTo>
                            <a:lnTo>
                              <a:pt x="233" y="80"/>
                            </a:lnTo>
                            <a:lnTo>
                              <a:pt x="232" y="74"/>
                            </a:lnTo>
                            <a:lnTo>
                              <a:pt x="231" y="68"/>
                            </a:lnTo>
                            <a:lnTo>
                              <a:pt x="230" y="62"/>
                            </a:lnTo>
                            <a:lnTo>
                              <a:pt x="229" y="55"/>
                            </a:lnTo>
                            <a:lnTo>
                              <a:pt x="228" y="51"/>
                            </a:lnTo>
                            <a:lnTo>
                              <a:pt x="225" y="44"/>
                            </a:lnTo>
                            <a:lnTo>
                              <a:pt x="221" y="38"/>
                            </a:lnTo>
                            <a:lnTo>
                              <a:pt x="218" y="31"/>
                            </a:lnTo>
                            <a:lnTo>
                              <a:pt x="215" y="26"/>
                            </a:lnTo>
                            <a:lnTo>
                              <a:pt x="210" y="23"/>
                            </a:lnTo>
                            <a:lnTo>
                              <a:pt x="205" y="17"/>
                            </a:lnTo>
                            <a:lnTo>
                              <a:pt x="199" y="16"/>
                            </a:lnTo>
                            <a:lnTo>
                              <a:pt x="198" y="10"/>
                            </a:lnTo>
                            <a:lnTo>
                              <a:pt x="191" y="9"/>
                            </a:lnTo>
                            <a:lnTo>
                              <a:pt x="184" y="6"/>
                            </a:lnTo>
                            <a:lnTo>
                              <a:pt x="175" y="3"/>
                            </a:lnTo>
                            <a:lnTo>
                              <a:pt x="167" y="1"/>
                            </a:lnTo>
                            <a:lnTo>
                              <a:pt x="157" y="1"/>
                            </a:lnTo>
                            <a:lnTo>
                              <a:pt x="150" y="0"/>
                            </a:lnTo>
                            <a:lnTo>
                              <a:pt x="140" y="0"/>
                            </a:lnTo>
                            <a:lnTo>
                              <a:pt x="132" y="1"/>
                            </a:lnTo>
                            <a:lnTo>
                              <a:pt x="123" y="3"/>
                            </a:lnTo>
                            <a:lnTo>
                              <a:pt x="115" y="4"/>
                            </a:lnTo>
                            <a:lnTo>
                              <a:pt x="107" y="7"/>
                            </a:lnTo>
                            <a:lnTo>
                              <a:pt x="98" y="9"/>
                            </a:lnTo>
                            <a:lnTo>
                              <a:pt x="90" y="12"/>
                            </a:lnTo>
                            <a:lnTo>
                              <a:pt x="86" y="17"/>
                            </a:lnTo>
                            <a:lnTo>
                              <a:pt x="79" y="23"/>
                            </a:lnTo>
                            <a:lnTo>
                              <a:pt x="72" y="28"/>
                            </a:lnTo>
                            <a:lnTo>
                              <a:pt x="68" y="32"/>
                            </a:lnTo>
                            <a:lnTo>
                              <a:pt x="62" y="37"/>
                            </a:lnTo>
                            <a:lnTo>
                              <a:pt x="58" y="41"/>
                            </a:lnTo>
                            <a:lnTo>
                              <a:pt x="54" y="46"/>
                            </a:lnTo>
                            <a:lnTo>
                              <a:pt x="47" y="50"/>
                            </a:lnTo>
                            <a:lnTo>
                              <a:pt x="46" y="56"/>
                            </a:lnTo>
                            <a:lnTo>
                              <a:pt x="42" y="60"/>
                            </a:lnTo>
                            <a:lnTo>
                              <a:pt x="38" y="66"/>
                            </a:lnTo>
                            <a:lnTo>
                              <a:pt x="35" y="70"/>
                            </a:lnTo>
                            <a:lnTo>
                              <a:pt x="30" y="77"/>
                            </a:lnTo>
                            <a:lnTo>
                              <a:pt x="26" y="83"/>
                            </a:lnTo>
                            <a:lnTo>
                              <a:pt x="23" y="89"/>
                            </a:lnTo>
                            <a:lnTo>
                              <a:pt x="19" y="96"/>
                            </a:lnTo>
                            <a:lnTo>
                              <a:pt x="18" y="100"/>
                            </a:lnTo>
                            <a:lnTo>
                              <a:pt x="14" y="106"/>
                            </a:lnTo>
                            <a:lnTo>
                              <a:pt x="12" y="109"/>
                            </a:lnTo>
                            <a:lnTo>
                              <a:pt x="11" y="116"/>
                            </a:lnTo>
                            <a:lnTo>
                              <a:pt x="7" y="120"/>
                            </a:lnTo>
                            <a:lnTo>
                              <a:pt x="6" y="126"/>
                            </a:lnTo>
                            <a:lnTo>
                              <a:pt x="4" y="131"/>
                            </a:lnTo>
                            <a:lnTo>
                              <a:pt x="2" y="137"/>
                            </a:lnTo>
                            <a:lnTo>
                              <a:pt x="0" y="138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5" name="Shape 1005"/>
                      <p:cNvSpPr/>
                      <p:nvPr/>
                    </p:nvSpPr>
                    <p:spPr>
                      <a:xfrm rot="1559999" flipH="1">
                        <a:off x="4414" y="1182"/>
                        <a:ext cx="90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67" name="Shape 1006"/>
                    <p:cNvGrpSpPr/>
                    <p:nvPr/>
                  </p:nvGrpSpPr>
                  <p:grpSpPr>
                    <a:xfrm>
                      <a:off x="3788" y="1023"/>
                      <a:ext cx="265" cy="359"/>
                      <a:chOff x="3788" y="1023"/>
                      <a:chExt cx="265" cy="359"/>
                    </a:xfrm>
                  </p:grpSpPr>
                  <p:sp>
                    <p:nvSpPr>
                      <p:cNvPr id="610" name="Shape 1007"/>
                      <p:cNvSpPr/>
                      <p:nvPr/>
                    </p:nvSpPr>
                    <p:spPr>
                      <a:xfrm>
                        <a:off x="3788" y="1023"/>
                        <a:ext cx="265" cy="358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1" name="Shape 1008"/>
                      <p:cNvSpPr/>
                      <p:nvPr/>
                    </p:nvSpPr>
                    <p:spPr>
                      <a:xfrm>
                        <a:off x="3808" y="1064"/>
                        <a:ext cx="242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43" h="260" extrusionOk="0">
                            <a:moveTo>
                              <a:pt x="110" y="259"/>
                            </a:moveTo>
                            <a:lnTo>
                              <a:pt x="102" y="251"/>
                            </a:lnTo>
                            <a:lnTo>
                              <a:pt x="97" y="249"/>
                            </a:lnTo>
                            <a:lnTo>
                              <a:pt x="90" y="244"/>
                            </a:lnTo>
                            <a:lnTo>
                              <a:pt x="86" y="241"/>
                            </a:lnTo>
                            <a:lnTo>
                              <a:pt x="81" y="235"/>
                            </a:lnTo>
                            <a:lnTo>
                              <a:pt x="76" y="232"/>
                            </a:lnTo>
                            <a:lnTo>
                              <a:pt x="69" y="225"/>
                            </a:lnTo>
                            <a:lnTo>
                              <a:pt x="63" y="220"/>
                            </a:lnTo>
                            <a:lnTo>
                              <a:pt x="59" y="214"/>
                            </a:lnTo>
                            <a:lnTo>
                              <a:pt x="53" y="209"/>
                            </a:lnTo>
                            <a:lnTo>
                              <a:pt x="50" y="205"/>
                            </a:lnTo>
                            <a:lnTo>
                              <a:pt x="45" y="200"/>
                            </a:lnTo>
                            <a:lnTo>
                              <a:pt x="40" y="196"/>
                            </a:lnTo>
                            <a:lnTo>
                              <a:pt x="36" y="191"/>
                            </a:lnTo>
                            <a:lnTo>
                              <a:pt x="33" y="187"/>
                            </a:lnTo>
                            <a:lnTo>
                              <a:pt x="28" y="182"/>
                            </a:lnTo>
                            <a:lnTo>
                              <a:pt x="27" y="178"/>
                            </a:lnTo>
                            <a:lnTo>
                              <a:pt x="21" y="169"/>
                            </a:lnTo>
                            <a:lnTo>
                              <a:pt x="18" y="164"/>
                            </a:lnTo>
                            <a:lnTo>
                              <a:pt x="14" y="159"/>
                            </a:lnTo>
                            <a:lnTo>
                              <a:pt x="11" y="152"/>
                            </a:lnTo>
                            <a:lnTo>
                              <a:pt x="9" y="148"/>
                            </a:lnTo>
                            <a:lnTo>
                              <a:pt x="7" y="142"/>
                            </a:lnTo>
                            <a:lnTo>
                              <a:pt x="5" y="138"/>
                            </a:lnTo>
                            <a:lnTo>
                              <a:pt x="5" y="132"/>
                            </a:lnTo>
                            <a:lnTo>
                              <a:pt x="3" y="127"/>
                            </a:lnTo>
                            <a:lnTo>
                              <a:pt x="2" y="121"/>
                            </a:lnTo>
                            <a:lnTo>
                              <a:pt x="0" y="116"/>
                            </a:lnTo>
                            <a:lnTo>
                              <a:pt x="0" y="110"/>
                            </a:lnTo>
                            <a:lnTo>
                              <a:pt x="0" y="105"/>
                            </a:lnTo>
                            <a:lnTo>
                              <a:pt x="0" y="98"/>
                            </a:lnTo>
                            <a:lnTo>
                              <a:pt x="0" y="93"/>
                            </a:lnTo>
                            <a:lnTo>
                              <a:pt x="0" y="87"/>
                            </a:lnTo>
                            <a:lnTo>
                              <a:pt x="0" y="81"/>
                            </a:lnTo>
                            <a:lnTo>
                              <a:pt x="0" y="75"/>
                            </a:lnTo>
                            <a:lnTo>
                              <a:pt x="0" y="70"/>
                            </a:lnTo>
                            <a:lnTo>
                              <a:pt x="0" y="63"/>
                            </a:lnTo>
                            <a:lnTo>
                              <a:pt x="1" y="58"/>
                            </a:lnTo>
                            <a:lnTo>
                              <a:pt x="2" y="51"/>
                            </a:lnTo>
                            <a:lnTo>
                              <a:pt x="6" y="45"/>
                            </a:lnTo>
                            <a:lnTo>
                              <a:pt x="8" y="37"/>
                            </a:lnTo>
                            <a:lnTo>
                              <a:pt x="11" y="32"/>
                            </a:lnTo>
                            <a:lnTo>
                              <a:pt x="16" y="28"/>
                            </a:lnTo>
                            <a:lnTo>
                              <a:pt x="20" y="22"/>
                            </a:lnTo>
                            <a:lnTo>
                              <a:pt x="26" y="20"/>
                            </a:lnTo>
                            <a:lnTo>
                              <a:pt x="26" y="16"/>
                            </a:lnTo>
                            <a:lnTo>
                              <a:pt x="33" y="13"/>
                            </a:lnTo>
                            <a:lnTo>
                              <a:pt x="39" y="9"/>
                            </a:lnTo>
                            <a:lnTo>
                              <a:pt x="49" y="7"/>
                            </a:lnTo>
                            <a:lnTo>
                              <a:pt x="55" y="4"/>
                            </a:lnTo>
                            <a:lnTo>
                              <a:pt x="66" y="3"/>
                            </a:lnTo>
                            <a:lnTo>
                              <a:pt x="73" y="0"/>
                            </a:lnTo>
                            <a:lnTo>
                              <a:pt x="83" y="0"/>
                            </a:lnTo>
                            <a:lnTo>
                              <a:pt x="92" y="0"/>
                            </a:lnTo>
                            <a:lnTo>
                              <a:pt x="100" y="1"/>
                            </a:lnTo>
                            <a:lnTo>
                              <a:pt x="108" y="1"/>
                            </a:lnTo>
                            <a:lnTo>
                              <a:pt x="117" y="3"/>
                            </a:lnTo>
                            <a:lnTo>
                              <a:pt x="126" y="5"/>
                            </a:lnTo>
                            <a:lnTo>
                              <a:pt x="135" y="7"/>
                            </a:lnTo>
                            <a:lnTo>
                              <a:pt x="139" y="12"/>
                            </a:lnTo>
                            <a:lnTo>
                              <a:pt x="148" y="17"/>
                            </a:lnTo>
                            <a:lnTo>
                              <a:pt x="155" y="21"/>
                            </a:lnTo>
                            <a:lnTo>
                              <a:pt x="159" y="25"/>
                            </a:lnTo>
                            <a:lnTo>
                              <a:pt x="167" y="29"/>
                            </a:lnTo>
                            <a:lnTo>
                              <a:pt x="169" y="33"/>
                            </a:lnTo>
                            <a:lnTo>
                              <a:pt x="175" y="38"/>
                            </a:lnTo>
                            <a:lnTo>
                              <a:pt x="182" y="40"/>
                            </a:lnTo>
                            <a:lnTo>
                              <a:pt x="184" y="47"/>
                            </a:lnTo>
                            <a:lnTo>
                              <a:pt x="189" y="50"/>
                            </a:lnTo>
                            <a:lnTo>
                              <a:pt x="194" y="56"/>
                            </a:lnTo>
                            <a:lnTo>
                              <a:pt x="197" y="60"/>
                            </a:lnTo>
                            <a:lnTo>
                              <a:pt x="204" y="67"/>
                            </a:lnTo>
                            <a:lnTo>
                              <a:pt x="208" y="71"/>
                            </a:lnTo>
                            <a:lnTo>
                              <a:pt x="211" y="79"/>
                            </a:lnTo>
                            <a:lnTo>
                              <a:pt x="215" y="83"/>
                            </a:lnTo>
                            <a:lnTo>
                              <a:pt x="217" y="89"/>
                            </a:lnTo>
                            <a:lnTo>
                              <a:pt x="223" y="93"/>
                            </a:lnTo>
                            <a:lnTo>
                              <a:pt x="224" y="98"/>
                            </a:lnTo>
                            <a:lnTo>
                              <a:pt x="227" y="103"/>
                            </a:lnTo>
                            <a:lnTo>
                              <a:pt x="231" y="107"/>
                            </a:lnTo>
                            <a:lnTo>
                              <a:pt x="232" y="113"/>
                            </a:lnTo>
                            <a:lnTo>
                              <a:pt x="234" y="117"/>
                            </a:lnTo>
                            <a:lnTo>
                              <a:pt x="237" y="123"/>
                            </a:lnTo>
                            <a:lnTo>
                              <a:pt x="242" y="125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12" name="Shape 1009"/>
                      <p:cNvSpPr/>
                      <p:nvPr/>
                    </p:nvSpPr>
                    <p:spPr>
                      <a:xfrm rot="-1919999">
                        <a:off x="3917" y="1208"/>
                        <a:ext cx="87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600" name="Shape 1010"/>
                    <p:cNvSpPr/>
                    <p:nvPr/>
                  </p:nvSpPr>
                  <p:spPr>
                    <a:xfrm>
                      <a:off x="3918" y="939"/>
                      <a:ext cx="156" cy="11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57" h="112" extrusionOk="0">
                          <a:moveTo>
                            <a:pt x="156" y="111"/>
                          </a:moveTo>
                          <a:lnTo>
                            <a:pt x="138" y="88"/>
                          </a:lnTo>
                          <a:lnTo>
                            <a:pt x="138" y="72"/>
                          </a:lnTo>
                          <a:lnTo>
                            <a:pt x="133" y="55"/>
                          </a:lnTo>
                          <a:lnTo>
                            <a:pt x="128" y="38"/>
                          </a:lnTo>
                          <a:lnTo>
                            <a:pt x="117" y="22"/>
                          </a:lnTo>
                          <a:lnTo>
                            <a:pt x="100" y="10"/>
                          </a:lnTo>
                          <a:lnTo>
                            <a:pt x="83" y="0"/>
                          </a:lnTo>
                          <a:lnTo>
                            <a:pt x="66" y="0"/>
                          </a:lnTo>
                          <a:lnTo>
                            <a:pt x="49" y="0"/>
                          </a:lnTo>
                          <a:lnTo>
                            <a:pt x="33" y="10"/>
                          </a:lnTo>
                          <a:lnTo>
                            <a:pt x="16" y="22"/>
                          </a:lnTo>
                          <a:lnTo>
                            <a:pt x="0" y="33"/>
                          </a:lnTo>
                          <a:lnTo>
                            <a:pt x="8" y="37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601" name="Shape 1011"/>
                    <p:cNvSpPr/>
                    <p:nvPr/>
                  </p:nvSpPr>
                  <p:spPr>
                    <a:xfrm>
                      <a:off x="3606" y="1085"/>
                      <a:ext cx="176" cy="72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7" h="73" extrusionOk="0">
                          <a:moveTo>
                            <a:pt x="176" y="48"/>
                          </a:moveTo>
                          <a:lnTo>
                            <a:pt x="147" y="39"/>
                          </a:lnTo>
                          <a:lnTo>
                            <a:pt x="135" y="27"/>
                          </a:lnTo>
                          <a:lnTo>
                            <a:pt x="120" y="18"/>
                          </a:lnTo>
                          <a:lnTo>
                            <a:pt x="104" y="8"/>
                          </a:lnTo>
                          <a:lnTo>
                            <a:pt x="84" y="0"/>
                          </a:lnTo>
                          <a:lnTo>
                            <a:pt x="63" y="0"/>
                          </a:lnTo>
                          <a:lnTo>
                            <a:pt x="43" y="1"/>
                          </a:lnTo>
                          <a:lnTo>
                            <a:pt x="28" y="10"/>
                          </a:lnTo>
                          <a:lnTo>
                            <a:pt x="16" y="19"/>
                          </a:lnTo>
                          <a:lnTo>
                            <a:pt x="10" y="36"/>
                          </a:lnTo>
                          <a:lnTo>
                            <a:pt x="4" y="54"/>
                          </a:lnTo>
                          <a:lnTo>
                            <a:pt x="0" y="72"/>
                          </a:lnTo>
                          <a:lnTo>
                            <a:pt x="8" y="70"/>
                          </a:lnTo>
                        </a:path>
                      </a:pathLst>
                    </a:custGeom>
                    <a:noFill/>
                    <a:ln w="12700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68" name="Shape 1012"/>
                    <p:cNvGrpSpPr/>
                    <p:nvPr/>
                  </p:nvGrpSpPr>
                  <p:grpSpPr>
                    <a:xfrm>
                      <a:off x="4109" y="882"/>
                      <a:ext cx="255" cy="371"/>
                      <a:chOff x="4109" y="882"/>
                      <a:chExt cx="255" cy="371"/>
                    </a:xfrm>
                  </p:grpSpPr>
                  <p:sp>
                    <p:nvSpPr>
                      <p:cNvPr id="607" name="Shape 1013"/>
                      <p:cNvSpPr/>
                      <p:nvPr/>
                    </p:nvSpPr>
                    <p:spPr>
                      <a:xfrm>
                        <a:off x="4109" y="882"/>
                        <a:ext cx="255" cy="37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8" name="Shape 1014"/>
                      <p:cNvSpPr/>
                      <p:nvPr/>
                    </p:nvSpPr>
                    <p:spPr>
                      <a:xfrm>
                        <a:off x="4131" y="923"/>
                        <a:ext cx="231" cy="259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2" h="260" extrusionOk="0">
                            <a:moveTo>
                              <a:pt x="66" y="259"/>
                            </a:moveTo>
                            <a:lnTo>
                              <a:pt x="60" y="250"/>
                            </a:lnTo>
                            <a:lnTo>
                              <a:pt x="57" y="246"/>
                            </a:lnTo>
                            <a:lnTo>
                              <a:pt x="51" y="240"/>
                            </a:lnTo>
                            <a:lnTo>
                              <a:pt x="48" y="236"/>
                            </a:lnTo>
                            <a:lnTo>
                              <a:pt x="46" y="230"/>
                            </a:lnTo>
                            <a:lnTo>
                              <a:pt x="42" y="226"/>
                            </a:lnTo>
                            <a:lnTo>
                              <a:pt x="36" y="217"/>
                            </a:lnTo>
                            <a:lnTo>
                              <a:pt x="32" y="211"/>
                            </a:lnTo>
                            <a:lnTo>
                              <a:pt x="30" y="205"/>
                            </a:lnTo>
                            <a:lnTo>
                              <a:pt x="26" y="198"/>
                            </a:lnTo>
                            <a:lnTo>
                              <a:pt x="23" y="195"/>
                            </a:lnTo>
                            <a:lnTo>
                              <a:pt x="20" y="188"/>
                            </a:lnTo>
                            <a:lnTo>
                              <a:pt x="17" y="184"/>
                            </a:lnTo>
                            <a:lnTo>
                              <a:pt x="14" y="178"/>
                            </a:lnTo>
                            <a:lnTo>
                              <a:pt x="13" y="173"/>
                            </a:lnTo>
                            <a:lnTo>
                              <a:pt x="9" y="167"/>
                            </a:lnTo>
                            <a:lnTo>
                              <a:pt x="9" y="162"/>
                            </a:lnTo>
                            <a:lnTo>
                              <a:pt x="6" y="154"/>
                            </a:lnTo>
                            <a:lnTo>
                              <a:pt x="5" y="148"/>
                            </a:lnTo>
                            <a:lnTo>
                              <a:pt x="2" y="142"/>
                            </a:lnTo>
                            <a:lnTo>
                              <a:pt x="1" y="134"/>
                            </a:lnTo>
                            <a:lnTo>
                              <a:pt x="0" y="130"/>
                            </a:lnTo>
                            <a:lnTo>
                              <a:pt x="0" y="124"/>
                            </a:lnTo>
                            <a:lnTo>
                              <a:pt x="0" y="119"/>
                            </a:lnTo>
                            <a:lnTo>
                              <a:pt x="1" y="113"/>
                            </a:lnTo>
                            <a:lnTo>
                              <a:pt x="0" y="108"/>
                            </a:lnTo>
                            <a:lnTo>
                              <a:pt x="2" y="102"/>
                            </a:lnTo>
                            <a:lnTo>
                              <a:pt x="1" y="98"/>
                            </a:lnTo>
                            <a:lnTo>
                              <a:pt x="3" y="91"/>
                            </a:lnTo>
                            <a:lnTo>
                              <a:pt x="2" y="87"/>
                            </a:lnTo>
                            <a:lnTo>
                              <a:pt x="4" y="80"/>
                            </a:lnTo>
                            <a:lnTo>
                              <a:pt x="7" y="75"/>
                            </a:lnTo>
                            <a:lnTo>
                              <a:pt x="9" y="69"/>
                            </a:lnTo>
                            <a:lnTo>
                              <a:pt x="10" y="63"/>
                            </a:lnTo>
                            <a:lnTo>
                              <a:pt x="11" y="57"/>
                            </a:lnTo>
                            <a:lnTo>
                              <a:pt x="14" y="53"/>
                            </a:lnTo>
                            <a:lnTo>
                              <a:pt x="16" y="46"/>
                            </a:lnTo>
                            <a:lnTo>
                              <a:pt x="18" y="41"/>
                            </a:lnTo>
                            <a:lnTo>
                              <a:pt x="21" y="34"/>
                            </a:lnTo>
                            <a:lnTo>
                              <a:pt x="26" y="29"/>
                            </a:lnTo>
                            <a:lnTo>
                              <a:pt x="30" y="23"/>
                            </a:lnTo>
                            <a:lnTo>
                              <a:pt x="35" y="17"/>
                            </a:lnTo>
                            <a:lnTo>
                              <a:pt x="39" y="15"/>
                            </a:lnTo>
                            <a:lnTo>
                              <a:pt x="46" y="10"/>
                            </a:lnTo>
                            <a:lnTo>
                              <a:pt x="51" y="9"/>
                            </a:lnTo>
                            <a:lnTo>
                              <a:pt x="53" y="5"/>
                            </a:lnTo>
                            <a:lnTo>
                              <a:pt x="60" y="4"/>
                            </a:lnTo>
                            <a:lnTo>
                              <a:pt x="68" y="1"/>
                            </a:lnTo>
                            <a:lnTo>
                              <a:pt x="78" y="0"/>
                            </a:lnTo>
                            <a:lnTo>
                              <a:pt x="85" y="0"/>
                            </a:lnTo>
                            <a:lnTo>
                              <a:pt x="95" y="1"/>
                            </a:lnTo>
                            <a:lnTo>
                              <a:pt x="102" y="0"/>
                            </a:lnTo>
                            <a:lnTo>
                              <a:pt x="113" y="1"/>
                            </a:lnTo>
                            <a:lnTo>
                              <a:pt x="120" y="3"/>
                            </a:lnTo>
                            <a:lnTo>
                              <a:pt x="129" y="7"/>
                            </a:lnTo>
                            <a:lnTo>
                              <a:pt x="137" y="8"/>
                            </a:lnTo>
                            <a:lnTo>
                              <a:pt x="145" y="12"/>
                            </a:lnTo>
                            <a:lnTo>
                              <a:pt x="153" y="15"/>
                            </a:lnTo>
                            <a:lnTo>
                              <a:pt x="160" y="19"/>
                            </a:lnTo>
                            <a:lnTo>
                              <a:pt x="164" y="26"/>
                            </a:lnTo>
                            <a:lnTo>
                              <a:pt x="170" y="32"/>
                            </a:lnTo>
                            <a:lnTo>
                              <a:pt x="175" y="37"/>
                            </a:lnTo>
                            <a:lnTo>
                              <a:pt x="179" y="42"/>
                            </a:lnTo>
                            <a:lnTo>
                              <a:pt x="184" y="47"/>
                            </a:lnTo>
                            <a:lnTo>
                              <a:pt x="187" y="52"/>
                            </a:lnTo>
                            <a:lnTo>
                              <a:pt x="191" y="58"/>
                            </a:lnTo>
                            <a:lnTo>
                              <a:pt x="196" y="62"/>
                            </a:lnTo>
                            <a:lnTo>
                              <a:pt x="197" y="69"/>
                            </a:lnTo>
                            <a:lnTo>
                              <a:pt x="200" y="72"/>
                            </a:lnTo>
                            <a:lnTo>
                              <a:pt x="203" y="79"/>
                            </a:lnTo>
                            <a:lnTo>
                              <a:pt x="206" y="83"/>
                            </a:lnTo>
                            <a:lnTo>
                              <a:pt x="210" y="91"/>
                            </a:lnTo>
                            <a:lnTo>
                              <a:pt x="213" y="98"/>
                            </a:lnTo>
                            <a:lnTo>
                              <a:pt x="214" y="105"/>
                            </a:lnTo>
                            <a:lnTo>
                              <a:pt x="217" y="111"/>
                            </a:lnTo>
                            <a:lnTo>
                              <a:pt x="218" y="116"/>
                            </a:lnTo>
                            <a:lnTo>
                              <a:pt x="221" y="121"/>
                            </a:lnTo>
                            <a:lnTo>
                              <a:pt x="221" y="125"/>
                            </a:lnTo>
                            <a:lnTo>
                              <a:pt x="222" y="132"/>
                            </a:lnTo>
                            <a:lnTo>
                              <a:pt x="225" y="136"/>
                            </a:lnTo>
                            <a:lnTo>
                              <a:pt x="226" y="142"/>
                            </a:lnTo>
                            <a:lnTo>
                              <a:pt x="226" y="147"/>
                            </a:lnTo>
                            <a:lnTo>
                              <a:pt x="227" y="153"/>
                            </a:lnTo>
                            <a:lnTo>
                              <a:pt x="231" y="156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9" name="Shape 1015"/>
                      <p:cNvSpPr/>
                      <p:nvPr/>
                    </p:nvSpPr>
                    <p:spPr>
                      <a:xfrm rot="-1079999">
                        <a:off x="4203" y="1075"/>
                        <a:ext cx="89" cy="176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69" name="Shape 1016"/>
                    <p:cNvGrpSpPr/>
                    <p:nvPr/>
                  </p:nvGrpSpPr>
                  <p:grpSpPr>
                    <a:xfrm>
                      <a:off x="4045" y="1130"/>
                      <a:ext cx="256" cy="372"/>
                      <a:chOff x="4045" y="1130"/>
                      <a:chExt cx="256" cy="372"/>
                    </a:xfrm>
                  </p:grpSpPr>
                  <p:sp>
                    <p:nvSpPr>
                      <p:cNvPr id="604" name="Shape 1017"/>
                      <p:cNvSpPr/>
                      <p:nvPr/>
                    </p:nvSpPr>
                    <p:spPr>
                      <a:xfrm>
                        <a:off x="4045" y="1130"/>
                        <a:ext cx="256" cy="372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5" name="Shape 1018"/>
                      <p:cNvSpPr/>
                      <p:nvPr/>
                    </p:nvSpPr>
                    <p:spPr>
                      <a:xfrm>
                        <a:off x="4050" y="1168"/>
                        <a:ext cx="230" cy="26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31" h="262" extrusionOk="0">
                            <a:moveTo>
                              <a:pt x="163" y="261"/>
                            </a:moveTo>
                            <a:lnTo>
                              <a:pt x="168" y="252"/>
                            </a:lnTo>
                            <a:lnTo>
                              <a:pt x="172" y="248"/>
                            </a:lnTo>
                            <a:lnTo>
                              <a:pt x="177" y="242"/>
                            </a:lnTo>
                            <a:lnTo>
                              <a:pt x="180" y="238"/>
                            </a:lnTo>
                            <a:lnTo>
                              <a:pt x="184" y="232"/>
                            </a:lnTo>
                            <a:lnTo>
                              <a:pt x="186" y="227"/>
                            </a:lnTo>
                            <a:lnTo>
                              <a:pt x="193" y="219"/>
                            </a:lnTo>
                            <a:lnTo>
                              <a:pt x="196" y="213"/>
                            </a:lnTo>
                            <a:lnTo>
                              <a:pt x="199" y="207"/>
                            </a:lnTo>
                            <a:lnTo>
                              <a:pt x="203" y="200"/>
                            </a:lnTo>
                            <a:lnTo>
                              <a:pt x="205" y="196"/>
                            </a:lnTo>
                            <a:lnTo>
                              <a:pt x="209" y="189"/>
                            </a:lnTo>
                            <a:lnTo>
                              <a:pt x="212" y="185"/>
                            </a:lnTo>
                            <a:lnTo>
                              <a:pt x="215" y="180"/>
                            </a:lnTo>
                            <a:lnTo>
                              <a:pt x="215" y="174"/>
                            </a:lnTo>
                            <a:lnTo>
                              <a:pt x="219" y="169"/>
                            </a:lnTo>
                            <a:lnTo>
                              <a:pt x="220" y="163"/>
                            </a:lnTo>
                            <a:lnTo>
                              <a:pt x="222" y="155"/>
                            </a:lnTo>
                            <a:lnTo>
                              <a:pt x="223" y="149"/>
                            </a:lnTo>
                            <a:lnTo>
                              <a:pt x="227" y="143"/>
                            </a:lnTo>
                            <a:lnTo>
                              <a:pt x="228" y="136"/>
                            </a:lnTo>
                            <a:lnTo>
                              <a:pt x="228" y="132"/>
                            </a:lnTo>
                            <a:lnTo>
                              <a:pt x="229" y="125"/>
                            </a:lnTo>
                            <a:lnTo>
                              <a:pt x="230" y="120"/>
                            </a:lnTo>
                            <a:lnTo>
                              <a:pt x="228" y="114"/>
                            </a:lnTo>
                            <a:lnTo>
                              <a:pt x="228" y="109"/>
                            </a:lnTo>
                            <a:lnTo>
                              <a:pt x="227" y="103"/>
                            </a:lnTo>
                            <a:lnTo>
                              <a:pt x="227" y="99"/>
                            </a:lnTo>
                            <a:lnTo>
                              <a:pt x="225" y="91"/>
                            </a:lnTo>
                            <a:lnTo>
                              <a:pt x="226" y="87"/>
                            </a:lnTo>
                            <a:lnTo>
                              <a:pt x="224" y="81"/>
                            </a:lnTo>
                            <a:lnTo>
                              <a:pt x="222" y="75"/>
                            </a:lnTo>
                            <a:lnTo>
                              <a:pt x="221" y="69"/>
                            </a:lnTo>
                            <a:lnTo>
                              <a:pt x="219" y="64"/>
                            </a:lnTo>
                            <a:lnTo>
                              <a:pt x="217" y="57"/>
                            </a:lnTo>
                            <a:lnTo>
                              <a:pt x="215" y="53"/>
                            </a:lnTo>
                            <a:lnTo>
                              <a:pt x="213" y="46"/>
                            </a:lnTo>
                            <a:lnTo>
                              <a:pt x="212" y="41"/>
                            </a:lnTo>
                            <a:lnTo>
                              <a:pt x="207" y="35"/>
                            </a:lnTo>
                            <a:lnTo>
                              <a:pt x="203" y="29"/>
                            </a:lnTo>
                            <a:lnTo>
                              <a:pt x="198" y="23"/>
                            </a:lnTo>
                            <a:lnTo>
                              <a:pt x="194" y="18"/>
                            </a:lnTo>
                            <a:lnTo>
                              <a:pt x="189" y="15"/>
                            </a:lnTo>
                            <a:lnTo>
                              <a:pt x="182" y="10"/>
                            </a:lnTo>
                            <a:lnTo>
                              <a:pt x="177" y="9"/>
                            </a:lnTo>
                            <a:lnTo>
                              <a:pt x="176" y="5"/>
                            </a:lnTo>
                            <a:lnTo>
                              <a:pt x="168" y="4"/>
                            </a:lnTo>
                            <a:lnTo>
                              <a:pt x="160" y="1"/>
                            </a:lnTo>
                            <a:lnTo>
                              <a:pt x="150" y="0"/>
                            </a:lnTo>
                            <a:lnTo>
                              <a:pt x="143" y="0"/>
                            </a:lnTo>
                            <a:lnTo>
                              <a:pt x="133" y="0"/>
                            </a:lnTo>
                            <a:lnTo>
                              <a:pt x="126" y="0"/>
                            </a:lnTo>
                            <a:lnTo>
                              <a:pt x="115" y="1"/>
                            </a:lnTo>
                            <a:lnTo>
                              <a:pt x="108" y="3"/>
                            </a:lnTo>
                            <a:lnTo>
                              <a:pt x="100" y="7"/>
                            </a:lnTo>
                            <a:lnTo>
                              <a:pt x="92" y="9"/>
                            </a:lnTo>
                            <a:lnTo>
                              <a:pt x="84" y="12"/>
                            </a:lnTo>
                            <a:lnTo>
                              <a:pt x="76" y="16"/>
                            </a:lnTo>
                            <a:lnTo>
                              <a:pt x="69" y="19"/>
                            </a:lnTo>
                            <a:lnTo>
                              <a:pt x="65" y="26"/>
                            </a:lnTo>
                            <a:lnTo>
                              <a:pt x="60" y="32"/>
                            </a:lnTo>
                            <a:lnTo>
                              <a:pt x="53" y="37"/>
                            </a:lnTo>
                            <a:lnTo>
                              <a:pt x="51" y="42"/>
                            </a:lnTo>
                            <a:lnTo>
                              <a:pt x="44" y="48"/>
                            </a:lnTo>
                            <a:lnTo>
                              <a:pt x="42" y="53"/>
                            </a:lnTo>
                            <a:lnTo>
                              <a:pt x="39" y="58"/>
                            </a:lnTo>
                            <a:lnTo>
                              <a:pt x="33" y="63"/>
                            </a:lnTo>
                            <a:lnTo>
                              <a:pt x="32" y="69"/>
                            </a:lnTo>
                            <a:lnTo>
                              <a:pt x="29" y="73"/>
                            </a:lnTo>
                            <a:lnTo>
                              <a:pt x="26" y="80"/>
                            </a:lnTo>
                            <a:lnTo>
                              <a:pt x="23" y="84"/>
                            </a:lnTo>
                            <a:lnTo>
                              <a:pt x="19" y="92"/>
                            </a:lnTo>
                            <a:lnTo>
                              <a:pt x="16" y="99"/>
                            </a:lnTo>
                            <a:lnTo>
                              <a:pt x="16" y="105"/>
                            </a:lnTo>
                            <a:lnTo>
                              <a:pt x="12" y="111"/>
                            </a:lnTo>
                            <a:lnTo>
                              <a:pt x="11" y="116"/>
                            </a:lnTo>
                            <a:lnTo>
                              <a:pt x="8" y="122"/>
                            </a:lnTo>
                            <a:lnTo>
                              <a:pt x="8" y="126"/>
                            </a:lnTo>
                            <a:lnTo>
                              <a:pt x="8" y="133"/>
                            </a:lnTo>
                            <a:lnTo>
                              <a:pt x="4" y="137"/>
                            </a:lnTo>
                            <a:lnTo>
                              <a:pt x="3" y="144"/>
                            </a:lnTo>
                            <a:lnTo>
                              <a:pt x="3" y="148"/>
                            </a:lnTo>
                            <a:lnTo>
                              <a:pt x="2" y="155"/>
                            </a:lnTo>
                            <a:lnTo>
                              <a:pt x="0" y="157"/>
                            </a:lnTo>
                          </a:path>
                        </a:pathLst>
                      </a:custGeom>
                      <a:noFill/>
                      <a:ln w="12700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606" name="Shape 1019"/>
                      <p:cNvSpPr/>
                      <p:nvPr/>
                    </p:nvSpPr>
                    <p:spPr>
                      <a:xfrm rot="1080000" flipH="1">
                        <a:off x="4117" y="1323"/>
                        <a:ext cx="88" cy="174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12700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473" name="Shape 1020"/>
                  <p:cNvGrpSpPr/>
                  <p:nvPr/>
                </p:nvGrpSpPr>
                <p:grpSpPr>
                  <a:xfrm flipH="1">
                    <a:off x="1912" y="2359"/>
                    <a:ext cx="385" cy="265"/>
                    <a:chOff x="1440" y="2255"/>
                    <a:chExt cx="509" cy="360"/>
                  </a:xfrm>
                </p:grpSpPr>
                <p:sp>
                  <p:nvSpPr>
                    <p:cNvPr id="555" name="Shape 1021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56" name="Shape 1022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75" name="Shape 1023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583" name="Shape 1024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4" name="Shape 1025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76" name="Shape 1026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581" name="Shape 1027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2" name="Shape 1028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77" name="Shape 1029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579" name="Shape 1030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80" name="Shape 1031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60" name="Shape 1032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1" name="Shape 1033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62" name="Shape 1034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78" name="Shape 1035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577" name="Shape 1036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78" name="Shape 1037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64" name="Shape 1038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497" name="Shape 1039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575" name="Shape 1040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76" name="Shape 1041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98" name="Shape 1042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573" name="Shape 1043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74" name="Shape 1044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499" name="Shape 1045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571" name="Shape 1046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72" name="Shape 1047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03" name="Shape 1048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569" name="Shape 1049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70" name="Shape 1050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05" name="Shape 1051"/>
                  <p:cNvGrpSpPr/>
                  <p:nvPr/>
                </p:nvGrpSpPr>
                <p:grpSpPr>
                  <a:xfrm flipH="1">
                    <a:off x="1191" y="2384"/>
                    <a:ext cx="385" cy="265"/>
                    <a:chOff x="1440" y="2255"/>
                    <a:chExt cx="509" cy="360"/>
                  </a:xfrm>
                </p:grpSpPr>
                <p:sp>
                  <p:nvSpPr>
                    <p:cNvPr id="525" name="Shape 1052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6" name="Shape 1053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06" name="Shape 1054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553" name="Shape 1055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4" name="Shape 1056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07" name="Shape 1057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551" name="Shape 1058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2" name="Shape 1059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08" name="Shape 1060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549" name="Shape 1061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50" name="Shape 1062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30" name="Shape 1063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1" name="Shape 1064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2" name="Shape 1065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27" name="Shape 1066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547" name="Shape 1067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8" name="Shape 1068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34" name="Shape 1069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28" name="Shape 1070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545" name="Shape 1071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6" name="Shape 1072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29" name="Shape 1073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543" name="Shape 1074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4" name="Shape 1075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33" name="Shape 1076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541" name="Shape 1077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2" name="Shape 1078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35" name="Shape 1079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539" name="Shape 1080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40" name="Shape 1081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36" name="Shape 1082"/>
                  <p:cNvGrpSpPr/>
                  <p:nvPr/>
                </p:nvGrpSpPr>
                <p:grpSpPr>
                  <a:xfrm>
                    <a:off x="1529" y="2407"/>
                    <a:ext cx="356" cy="265"/>
                    <a:chOff x="1440" y="2255"/>
                    <a:chExt cx="509" cy="360"/>
                  </a:xfrm>
                </p:grpSpPr>
                <p:sp>
                  <p:nvSpPr>
                    <p:cNvPr id="495" name="Shape 1083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96" name="Shape 1084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37" name="Shape 1085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523" name="Shape 1086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4" name="Shape 1087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38" name="Shape 1088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521" name="Shape 1089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2" name="Shape 1090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57" name="Shape 1091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519" name="Shape 1092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20" name="Shape 1093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0" name="Shape 1094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1" name="Shape 1095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2" name="Shape 1096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58" name="Shape 1097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517" name="Shape 1098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8" name="Shape 1099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504" name="Shape 1100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59" name="Shape 1101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515" name="Shape 1102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6" name="Shape 1103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63" name="Shape 1104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513" name="Shape 1105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4" name="Shape 1106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65" name="Shape 1107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511" name="Shape 1108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2" name="Shape 1109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66" name="Shape 1110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509" name="Shape 1111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510" name="Shape 1112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567" name="Shape 1113"/>
                  <p:cNvGrpSpPr/>
                  <p:nvPr/>
                </p:nvGrpSpPr>
                <p:grpSpPr>
                  <a:xfrm>
                    <a:off x="1769" y="2504"/>
                    <a:ext cx="356" cy="265"/>
                    <a:chOff x="1440" y="2255"/>
                    <a:chExt cx="509" cy="360"/>
                  </a:xfrm>
                </p:grpSpPr>
                <p:sp>
                  <p:nvSpPr>
                    <p:cNvPr id="465" name="Shape 1114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6" name="Shape 1115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68" name="Shape 1116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493" name="Shape 1117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4" name="Shape 1118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88" name="Shape 1119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491" name="Shape 1120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2" name="Shape 1121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89" name="Shape 1122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489" name="Shape 1123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90" name="Shape 1124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470" name="Shape 1125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1" name="Shape 1126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2" name="Shape 1127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90" name="Shape 1128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487" name="Shape 1129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8" name="Shape 1130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474" name="Shape 1131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596" name="Shape 1132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485" name="Shape 1133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6" name="Shape 1134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98" name="Shape 1135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483" name="Shape 1136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4" name="Shape 1137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599" name="Shape 1138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481" name="Shape 1139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2" name="Shape 1140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02" name="Shape 1141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479" name="Shape 1142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80" name="Shape 1143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grpSp>
                <p:nvGrpSpPr>
                  <p:cNvPr id="603" name="Shape 1144"/>
                  <p:cNvGrpSpPr/>
                  <p:nvPr/>
                </p:nvGrpSpPr>
                <p:grpSpPr>
                  <a:xfrm flipH="1">
                    <a:off x="1287" y="2551"/>
                    <a:ext cx="385" cy="265"/>
                    <a:chOff x="1440" y="2255"/>
                    <a:chExt cx="509" cy="360"/>
                  </a:xfrm>
                </p:grpSpPr>
                <p:sp>
                  <p:nvSpPr>
                    <p:cNvPr id="435" name="Shape 1145"/>
                    <p:cNvSpPr/>
                    <p:nvPr/>
                  </p:nvSpPr>
                  <p:spPr>
                    <a:xfrm flipH="1">
                      <a:off x="1628" y="2255"/>
                      <a:ext cx="107" cy="147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8" h="375" extrusionOk="0">
                          <a:moveTo>
                            <a:pt x="171" y="334"/>
                          </a:moveTo>
                          <a:lnTo>
                            <a:pt x="180" y="327"/>
                          </a:lnTo>
                          <a:lnTo>
                            <a:pt x="185" y="321"/>
                          </a:lnTo>
                          <a:lnTo>
                            <a:pt x="186" y="314"/>
                          </a:lnTo>
                          <a:lnTo>
                            <a:pt x="188" y="307"/>
                          </a:lnTo>
                          <a:lnTo>
                            <a:pt x="193" y="300"/>
                          </a:lnTo>
                          <a:lnTo>
                            <a:pt x="194" y="291"/>
                          </a:lnTo>
                          <a:lnTo>
                            <a:pt x="201" y="282"/>
                          </a:lnTo>
                          <a:lnTo>
                            <a:pt x="205" y="272"/>
                          </a:lnTo>
                          <a:lnTo>
                            <a:pt x="212" y="262"/>
                          </a:lnTo>
                          <a:lnTo>
                            <a:pt x="217" y="256"/>
                          </a:lnTo>
                          <a:lnTo>
                            <a:pt x="221" y="249"/>
                          </a:lnTo>
                          <a:lnTo>
                            <a:pt x="223" y="245"/>
                          </a:lnTo>
                          <a:lnTo>
                            <a:pt x="228" y="237"/>
                          </a:lnTo>
                          <a:lnTo>
                            <a:pt x="230" y="232"/>
                          </a:lnTo>
                          <a:lnTo>
                            <a:pt x="237" y="224"/>
                          </a:lnTo>
                          <a:lnTo>
                            <a:pt x="241" y="217"/>
                          </a:lnTo>
                          <a:lnTo>
                            <a:pt x="243" y="209"/>
                          </a:lnTo>
                          <a:lnTo>
                            <a:pt x="248" y="201"/>
                          </a:lnTo>
                          <a:lnTo>
                            <a:pt x="252" y="194"/>
                          </a:lnTo>
                          <a:lnTo>
                            <a:pt x="254" y="187"/>
                          </a:lnTo>
                          <a:lnTo>
                            <a:pt x="257" y="182"/>
                          </a:lnTo>
                          <a:lnTo>
                            <a:pt x="256" y="175"/>
                          </a:lnTo>
                          <a:lnTo>
                            <a:pt x="255" y="170"/>
                          </a:lnTo>
                          <a:lnTo>
                            <a:pt x="254" y="164"/>
                          </a:lnTo>
                          <a:lnTo>
                            <a:pt x="254" y="158"/>
                          </a:lnTo>
                          <a:lnTo>
                            <a:pt x="254" y="151"/>
                          </a:lnTo>
                          <a:lnTo>
                            <a:pt x="253" y="146"/>
                          </a:lnTo>
                          <a:lnTo>
                            <a:pt x="250" y="138"/>
                          </a:lnTo>
                          <a:lnTo>
                            <a:pt x="249" y="134"/>
                          </a:lnTo>
                          <a:lnTo>
                            <a:pt x="244" y="125"/>
                          </a:lnTo>
                          <a:lnTo>
                            <a:pt x="243" y="115"/>
                          </a:lnTo>
                          <a:lnTo>
                            <a:pt x="240" y="110"/>
                          </a:lnTo>
                          <a:lnTo>
                            <a:pt x="238" y="104"/>
                          </a:lnTo>
                          <a:lnTo>
                            <a:pt x="234" y="99"/>
                          </a:lnTo>
                          <a:lnTo>
                            <a:pt x="231" y="91"/>
                          </a:lnTo>
                          <a:lnTo>
                            <a:pt x="229" y="87"/>
                          </a:lnTo>
                          <a:lnTo>
                            <a:pt x="223" y="78"/>
                          </a:lnTo>
                          <a:lnTo>
                            <a:pt x="220" y="71"/>
                          </a:lnTo>
                          <a:lnTo>
                            <a:pt x="217" y="63"/>
                          </a:lnTo>
                          <a:lnTo>
                            <a:pt x="212" y="57"/>
                          </a:lnTo>
                          <a:lnTo>
                            <a:pt x="208" y="52"/>
                          </a:lnTo>
                          <a:lnTo>
                            <a:pt x="205" y="45"/>
                          </a:lnTo>
                          <a:lnTo>
                            <a:pt x="203" y="40"/>
                          </a:lnTo>
                          <a:lnTo>
                            <a:pt x="197" y="34"/>
                          </a:lnTo>
                          <a:lnTo>
                            <a:pt x="194" y="28"/>
                          </a:lnTo>
                          <a:lnTo>
                            <a:pt x="188" y="23"/>
                          </a:lnTo>
                          <a:lnTo>
                            <a:pt x="186" y="17"/>
                          </a:lnTo>
                          <a:lnTo>
                            <a:pt x="180" y="13"/>
                          </a:lnTo>
                          <a:lnTo>
                            <a:pt x="173" y="10"/>
                          </a:lnTo>
                          <a:lnTo>
                            <a:pt x="167" y="9"/>
                          </a:lnTo>
                          <a:lnTo>
                            <a:pt x="159" y="5"/>
                          </a:lnTo>
                          <a:lnTo>
                            <a:pt x="154" y="2"/>
                          </a:lnTo>
                          <a:lnTo>
                            <a:pt x="147" y="0"/>
                          </a:lnTo>
                          <a:lnTo>
                            <a:pt x="139" y="1"/>
                          </a:lnTo>
                          <a:lnTo>
                            <a:pt x="132" y="1"/>
                          </a:lnTo>
                          <a:lnTo>
                            <a:pt x="124" y="0"/>
                          </a:lnTo>
                          <a:lnTo>
                            <a:pt x="111" y="0"/>
                          </a:lnTo>
                          <a:lnTo>
                            <a:pt x="99" y="1"/>
                          </a:lnTo>
                          <a:lnTo>
                            <a:pt x="92" y="4"/>
                          </a:lnTo>
                          <a:lnTo>
                            <a:pt x="85" y="5"/>
                          </a:lnTo>
                          <a:lnTo>
                            <a:pt x="78" y="8"/>
                          </a:lnTo>
                          <a:lnTo>
                            <a:pt x="67" y="10"/>
                          </a:lnTo>
                          <a:lnTo>
                            <a:pt x="55" y="16"/>
                          </a:lnTo>
                          <a:lnTo>
                            <a:pt x="48" y="21"/>
                          </a:lnTo>
                          <a:lnTo>
                            <a:pt x="44" y="24"/>
                          </a:lnTo>
                          <a:lnTo>
                            <a:pt x="35" y="29"/>
                          </a:lnTo>
                          <a:lnTo>
                            <a:pt x="27" y="37"/>
                          </a:lnTo>
                          <a:lnTo>
                            <a:pt x="23" y="45"/>
                          </a:lnTo>
                          <a:lnTo>
                            <a:pt x="14" y="52"/>
                          </a:lnTo>
                          <a:lnTo>
                            <a:pt x="11" y="57"/>
                          </a:lnTo>
                          <a:lnTo>
                            <a:pt x="7" y="64"/>
                          </a:lnTo>
                          <a:lnTo>
                            <a:pt x="5" y="70"/>
                          </a:lnTo>
                          <a:lnTo>
                            <a:pt x="3" y="77"/>
                          </a:lnTo>
                          <a:lnTo>
                            <a:pt x="1" y="82"/>
                          </a:lnTo>
                          <a:lnTo>
                            <a:pt x="1" y="89"/>
                          </a:lnTo>
                          <a:lnTo>
                            <a:pt x="0" y="94"/>
                          </a:lnTo>
                          <a:lnTo>
                            <a:pt x="0" y="101"/>
                          </a:lnTo>
                          <a:lnTo>
                            <a:pt x="0" y="106"/>
                          </a:lnTo>
                          <a:lnTo>
                            <a:pt x="0" y="113"/>
                          </a:lnTo>
                          <a:lnTo>
                            <a:pt x="0" y="118"/>
                          </a:lnTo>
                          <a:lnTo>
                            <a:pt x="0" y="127"/>
                          </a:lnTo>
                          <a:lnTo>
                            <a:pt x="0" y="137"/>
                          </a:lnTo>
                          <a:lnTo>
                            <a:pt x="1" y="145"/>
                          </a:lnTo>
                          <a:lnTo>
                            <a:pt x="2" y="152"/>
                          </a:lnTo>
                          <a:lnTo>
                            <a:pt x="2" y="159"/>
                          </a:lnTo>
                          <a:lnTo>
                            <a:pt x="2" y="166"/>
                          </a:lnTo>
                          <a:lnTo>
                            <a:pt x="4" y="173"/>
                          </a:lnTo>
                          <a:lnTo>
                            <a:pt x="4" y="178"/>
                          </a:lnTo>
                          <a:lnTo>
                            <a:pt x="4" y="185"/>
                          </a:lnTo>
                          <a:lnTo>
                            <a:pt x="4" y="192"/>
                          </a:lnTo>
                          <a:lnTo>
                            <a:pt x="8" y="200"/>
                          </a:lnTo>
                          <a:lnTo>
                            <a:pt x="11" y="207"/>
                          </a:lnTo>
                          <a:lnTo>
                            <a:pt x="14" y="216"/>
                          </a:lnTo>
                          <a:lnTo>
                            <a:pt x="17" y="226"/>
                          </a:lnTo>
                          <a:lnTo>
                            <a:pt x="20" y="232"/>
                          </a:lnTo>
                          <a:lnTo>
                            <a:pt x="23" y="240"/>
                          </a:lnTo>
                          <a:lnTo>
                            <a:pt x="26" y="249"/>
                          </a:lnTo>
                          <a:lnTo>
                            <a:pt x="29" y="255"/>
                          </a:lnTo>
                          <a:lnTo>
                            <a:pt x="33" y="261"/>
                          </a:lnTo>
                          <a:lnTo>
                            <a:pt x="36" y="271"/>
                          </a:lnTo>
                          <a:lnTo>
                            <a:pt x="42" y="280"/>
                          </a:lnTo>
                          <a:lnTo>
                            <a:pt x="44" y="287"/>
                          </a:lnTo>
                          <a:lnTo>
                            <a:pt x="47" y="294"/>
                          </a:lnTo>
                          <a:lnTo>
                            <a:pt x="53" y="305"/>
                          </a:lnTo>
                          <a:lnTo>
                            <a:pt x="56" y="313"/>
                          </a:lnTo>
                          <a:lnTo>
                            <a:pt x="60" y="319"/>
                          </a:lnTo>
                          <a:lnTo>
                            <a:pt x="64" y="327"/>
                          </a:lnTo>
                          <a:lnTo>
                            <a:pt x="68" y="331"/>
                          </a:lnTo>
                          <a:lnTo>
                            <a:pt x="71" y="338"/>
                          </a:lnTo>
                          <a:lnTo>
                            <a:pt x="74" y="343"/>
                          </a:lnTo>
                          <a:lnTo>
                            <a:pt x="79" y="349"/>
                          </a:lnTo>
                          <a:lnTo>
                            <a:pt x="82" y="355"/>
                          </a:lnTo>
                          <a:lnTo>
                            <a:pt x="88" y="356"/>
                          </a:lnTo>
                          <a:lnTo>
                            <a:pt x="95" y="363"/>
                          </a:lnTo>
                          <a:lnTo>
                            <a:pt x="101" y="365"/>
                          </a:lnTo>
                          <a:lnTo>
                            <a:pt x="108" y="369"/>
                          </a:lnTo>
                          <a:lnTo>
                            <a:pt x="114" y="372"/>
                          </a:lnTo>
                          <a:lnTo>
                            <a:pt x="121" y="371"/>
                          </a:lnTo>
                          <a:lnTo>
                            <a:pt x="129" y="374"/>
                          </a:lnTo>
                          <a:lnTo>
                            <a:pt x="136" y="373"/>
                          </a:lnTo>
                          <a:lnTo>
                            <a:pt x="143" y="373"/>
                          </a:lnTo>
                          <a:lnTo>
                            <a:pt x="150" y="364"/>
                          </a:lnTo>
                          <a:lnTo>
                            <a:pt x="152" y="357"/>
                          </a:lnTo>
                          <a:lnTo>
                            <a:pt x="157" y="350"/>
                          </a:lnTo>
                          <a:lnTo>
                            <a:pt x="159" y="345"/>
                          </a:lnTo>
                          <a:lnTo>
                            <a:pt x="171" y="334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6" name="Shape 1146"/>
                    <p:cNvSpPr/>
                    <p:nvPr/>
                  </p:nvSpPr>
                  <p:spPr>
                    <a:xfrm rot="-480000">
                      <a:off x="1667" y="2330"/>
                      <a:ext cx="37" cy="68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30" name="Shape 1147"/>
                    <p:cNvGrpSpPr/>
                    <p:nvPr/>
                  </p:nvGrpSpPr>
                  <p:grpSpPr>
                    <a:xfrm>
                      <a:off x="1834" y="2311"/>
                      <a:ext cx="115" cy="138"/>
                      <a:chOff x="1834" y="2311"/>
                      <a:chExt cx="115" cy="138"/>
                    </a:xfrm>
                  </p:grpSpPr>
                  <p:sp>
                    <p:nvSpPr>
                      <p:cNvPr id="463" name="Shape 1148"/>
                      <p:cNvSpPr/>
                      <p:nvPr/>
                    </p:nvSpPr>
                    <p:spPr>
                      <a:xfrm flipH="1">
                        <a:off x="1834" y="2311"/>
                        <a:ext cx="115" cy="137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77" h="352" extrusionOk="0">
                            <a:moveTo>
                              <a:pt x="185" y="328"/>
                            </a:moveTo>
                            <a:lnTo>
                              <a:pt x="173" y="325"/>
                            </a:lnTo>
                            <a:lnTo>
                              <a:pt x="165" y="323"/>
                            </a:lnTo>
                            <a:lnTo>
                              <a:pt x="160" y="317"/>
                            </a:lnTo>
                            <a:lnTo>
                              <a:pt x="155" y="311"/>
                            </a:lnTo>
                            <a:lnTo>
                              <a:pt x="147" y="306"/>
                            </a:lnTo>
                            <a:lnTo>
                              <a:pt x="140" y="300"/>
                            </a:lnTo>
                            <a:lnTo>
                              <a:pt x="129" y="295"/>
                            </a:lnTo>
                            <a:lnTo>
                              <a:pt x="120" y="288"/>
                            </a:lnTo>
                            <a:lnTo>
                              <a:pt x="110" y="281"/>
                            </a:lnTo>
                            <a:lnTo>
                              <a:pt x="102" y="279"/>
                            </a:lnTo>
                            <a:lnTo>
                              <a:pt x="94" y="274"/>
                            </a:lnTo>
                            <a:lnTo>
                              <a:pt x="90" y="270"/>
                            </a:lnTo>
                            <a:lnTo>
                              <a:pt x="82" y="266"/>
                            </a:lnTo>
                            <a:lnTo>
                              <a:pt x="78" y="262"/>
                            </a:lnTo>
                            <a:lnTo>
                              <a:pt x="67" y="259"/>
                            </a:lnTo>
                            <a:lnTo>
                              <a:pt x="59" y="253"/>
                            </a:lnTo>
                            <a:lnTo>
                              <a:pt x="54" y="248"/>
                            </a:lnTo>
                            <a:lnTo>
                              <a:pt x="46" y="243"/>
                            </a:lnTo>
                            <a:lnTo>
                              <a:pt x="38" y="238"/>
                            </a:lnTo>
                            <a:lnTo>
                              <a:pt x="32" y="234"/>
                            </a:lnTo>
                            <a:lnTo>
                              <a:pt x="27" y="229"/>
                            </a:lnTo>
                            <a:lnTo>
                              <a:pt x="24" y="223"/>
                            </a:lnTo>
                            <a:lnTo>
                              <a:pt x="22" y="218"/>
                            </a:lnTo>
                            <a:lnTo>
                              <a:pt x="19" y="212"/>
                            </a:lnTo>
                            <a:lnTo>
                              <a:pt x="17" y="207"/>
                            </a:lnTo>
                            <a:lnTo>
                              <a:pt x="13" y="200"/>
                            </a:lnTo>
                            <a:lnTo>
                              <a:pt x="11" y="196"/>
                            </a:lnTo>
                            <a:lnTo>
                              <a:pt x="10" y="189"/>
                            </a:lnTo>
                            <a:lnTo>
                              <a:pt x="8" y="184"/>
                            </a:lnTo>
                            <a:lnTo>
                              <a:pt x="8" y="174"/>
                            </a:lnTo>
                            <a:lnTo>
                              <a:pt x="3" y="165"/>
                            </a:lnTo>
                            <a:lnTo>
                              <a:pt x="3" y="160"/>
                            </a:lnTo>
                            <a:lnTo>
                              <a:pt x="3" y="153"/>
                            </a:lnTo>
                            <a:lnTo>
                              <a:pt x="2" y="146"/>
                            </a:lnTo>
                            <a:lnTo>
                              <a:pt x="1" y="140"/>
                            </a:lnTo>
                            <a:lnTo>
                              <a:pt x="0" y="134"/>
                            </a:lnTo>
                            <a:lnTo>
                              <a:pt x="1" y="124"/>
                            </a:lnTo>
                            <a:lnTo>
                              <a:pt x="0" y="117"/>
                            </a:lnTo>
                            <a:lnTo>
                              <a:pt x="0" y="108"/>
                            </a:lnTo>
                            <a:lnTo>
                              <a:pt x="0" y="101"/>
                            </a:lnTo>
                            <a:lnTo>
                              <a:pt x="0" y="95"/>
                            </a:lnTo>
                            <a:lnTo>
                              <a:pt x="0" y="87"/>
                            </a:lnTo>
                            <a:lnTo>
                              <a:pt x="0" y="82"/>
                            </a:lnTo>
                            <a:lnTo>
                              <a:pt x="0" y="74"/>
                            </a:lnTo>
                            <a:lnTo>
                              <a:pt x="0" y="69"/>
                            </a:lnTo>
                            <a:lnTo>
                              <a:pt x="2" y="61"/>
                            </a:lnTo>
                            <a:lnTo>
                              <a:pt x="2" y="55"/>
                            </a:lnTo>
                            <a:lnTo>
                              <a:pt x="5" y="49"/>
                            </a:lnTo>
                            <a:lnTo>
                              <a:pt x="10" y="44"/>
                            </a:lnTo>
                            <a:lnTo>
                              <a:pt x="14" y="40"/>
                            </a:lnTo>
                            <a:lnTo>
                              <a:pt x="18" y="33"/>
                            </a:lnTo>
                            <a:lnTo>
                              <a:pt x="22" y="29"/>
                            </a:lnTo>
                            <a:lnTo>
                              <a:pt x="27" y="24"/>
                            </a:lnTo>
                            <a:lnTo>
                              <a:pt x="35" y="22"/>
                            </a:lnTo>
                            <a:lnTo>
                              <a:pt x="41" y="19"/>
                            </a:lnTo>
                            <a:lnTo>
                              <a:pt x="47" y="14"/>
                            </a:lnTo>
                            <a:lnTo>
                              <a:pt x="59" y="9"/>
                            </a:lnTo>
                            <a:lnTo>
                              <a:pt x="70" y="5"/>
                            </a:lnTo>
                            <a:lnTo>
                              <a:pt x="78" y="5"/>
                            </a:lnTo>
                            <a:lnTo>
                              <a:pt x="85" y="2"/>
                            </a:lnTo>
                            <a:lnTo>
                              <a:pt x="92" y="1"/>
                            </a:lnTo>
                            <a:lnTo>
                              <a:pt x="103" y="0"/>
                            </a:lnTo>
                            <a:lnTo>
                              <a:pt x="117" y="0"/>
                            </a:lnTo>
                            <a:lnTo>
                              <a:pt x="126" y="1"/>
                            </a:lnTo>
                            <a:lnTo>
                              <a:pt x="132" y="2"/>
                            </a:lnTo>
                            <a:lnTo>
                              <a:pt x="143" y="3"/>
                            </a:lnTo>
                            <a:lnTo>
                              <a:pt x="153" y="7"/>
                            </a:lnTo>
                            <a:lnTo>
                              <a:pt x="161" y="11"/>
                            </a:lnTo>
                            <a:lnTo>
                              <a:pt x="174" y="14"/>
                            </a:lnTo>
                            <a:lnTo>
                              <a:pt x="178" y="18"/>
                            </a:lnTo>
                            <a:lnTo>
                              <a:pt x="186" y="23"/>
                            </a:lnTo>
                            <a:lnTo>
                              <a:pt x="191" y="27"/>
                            </a:lnTo>
                            <a:lnTo>
                              <a:pt x="196" y="33"/>
                            </a:lnTo>
                            <a:lnTo>
                              <a:pt x="201" y="36"/>
                            </a:lnTo>
                            <a:lnTo>
                              <a:pt x="204" y="42"/>
                            </a:lnTo>
                            <a:lnTo>
                              <a:pt x="209" y="45"/>
                            </a:lnTo>
                            <a:lnTo>
                              <a:pt x="211" y="53"/>
                            </a:lnTo>
                            <a:lnTo>
                              <a:pt x="214" y="56"/>
                            </a:lnTo>
                            <a:lnTo>
                              <a:pt x="218" y="63"/>
                            </a:lnTo>
                            <a:lnTo>
                              <a:pt x="222" y="67"/>
                            </a:lnTo>
                            <a:lnTo>
                              <a:pt x="227" y="76"/>
                            </a:lnTo>
                            <a:lnTo>
                              <a:pt x="231" y="84"/>
                            </a:lnTo>
                            <a:lnTo>
                              <a:pt x="235" y="90"/>
                            </a:lnTo>
                            <a:lnTo>
                              <a:pt x="238" y="98"/>
                            </a:lnTo>
                            <a:lnTo>
                              <a:pt x="241" y="104"/>
                            </a:lnTo>
                            <a:lnTo>
                              <a:pt x="244" y="110"/>
                            </a:lnTo>
                            <a:lnTo>
                              <a:pt x="248" y="117"/>
                            </a:lnTo>
                            <a:lnTo>
                              <a:pt x="249" y="122"/>
                            </a:lnTo>
                            <a:lnTo>
                              <a:pt x="253" y="128"/>
                            </a:lnTo>
                            <a:lnTo>
                              <a:pt x="256" y="135"/>
                            </a:lnTo>
                            <a:lnTo>
                              <a:pt x="258" y="142"/>
                            </a:lnTo>
                            <a:lnTo>
                              <a:pt x="258" y="150"/>
                            </a:lnTo>
                            <a:lnTo>
                              <a:pt x="260" y="160"/>
                            </a:lnTo>
                            <a:lnTo>
                              <a:pt x="263" y="169"/>
                            </a:lnTo>
                            <a:lnTo>
                              <a:pt x="264" y="176"/>
                            </a:lnTo>
                            <a:lnTo>
                              <a:pt x="265" y="183"/>
                            </a:lnTo>
                            <a:lnTo>
                              <a:pt x="267" y="194"/>
                            </a:lnTo>
                            <a:lnTo>
                              <a:pt x="268" y="201"/>
                            </a:lnTo>
                            <a:lnTo>
                              <a:pt x="268" y="207"/>
                            </a:lnTo>
                            <a:lnTo>
                              <a:pt x="271" y="216"/>
                            </a:lnTo>
                            <a:lnTo>
                              <a:pt x="270" y="226"/>
                            </a:lnTo>
                            <a:lnTo>
                              <a:pt x="271" y="234"/>
                            </a:lnTo>
                            <a:lnTo>
                              <a:pt x="272" y="242"/>
                            </a:lnTo>
                            <a:lnTo>
                              <a:pt x="274" y="254"/>
                            </a:lnTo>
                            <a:lnTo>
                              <a:pt x="275" y="261"/>
                            </a:lnTo>
                            <a:lnTo>
                              <a:pt x="276" y="270"/>
                            </a:lnTo>
                            <a:lnTo>
                              <a:pt x="275" y="278"/>
                            </a:lnTo>
                            <a:lnTo>
                              <a:pt x="275" y="283"/>
                            </a:lnTo>
                            <a:lnTo>
                              <a:pt x="275" y="290"/>
                            </a:lnTo>
                            <a:lnTo>
                              <a:pt x="275" y="296"/>
                            </a:lnTo>
                            <a:lnTo>
                              <a:pt x="274" y="304"/>
                            </a:lnTo>
                            <a:lnTo>
                              <a:pt x="275" y="309"/>
                            </a:lnTo>
                            <a:lnTo>
                              <a:pt x="270" y="313"/>
                            </a:lnTo>
                            <a:lnTo>
                              <a:pt x="267" y="322"/>
                            </a:lnTo>
                            <a:lnTo>
                              <a:pt x="263" y="326"/>
                            </a:lnTo>
                            <a:lnTo>
                              <a:pt x="259" y="333"/>
                            </a:lnTo>
                            <a:lnTo>
                              <a:pt x="256" y="337"/>
                            </a:lnTo>
                            <a:lnTo>
                              <a:pt x="248" y="341"/>
                            </a:lnTo>
                            <a:lnTo>
                              <a:pt x="243" y="345"/>
                            </a:lnTo>
                            <a:lnTo>
                              <a:pt x="236" y="348"/>
                            </a:lnTo>
                            <a:lnTo>
                              <a:pt x="230" y="351"/>
                            </a:lnTo>
                            <a:lnTo>
                              <a:pt x="219" y="347"/>
                            </a:lnTo>
                            <a:lnTo>
                              <a:pt x="213" y="341"/>
                            </a:lnTo>
                            <a:lnTo>
                              <a:pt x="206" y="336"/>
                            </a:lnTo>
                            <a:lnTo>
                              <a:pt x="201" y="333"/>
                            </a:lnTo>
                            <a:lnTo>
                              <a:pt x="185" y="32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4" name="Shape 1149"/>
                      <p:cNvSpPr/>
                      <p:nvPr/>
                    </p:nvSpPr>
                    <p:spPr>
                      <a:xfrm rot="2159999" flipH="1">
                        <a:off x="1853" y="238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31" name="Shape 1150"/>
                    <p:cNvGrpSpPr/>
                    <p:nvPr/>
                  </p:nvGrpSpPr>
                  <p:grpSpPr>
                    <a:xfrm>
                      <a:off x="1733" y="2267"/>
                      <a:ext cx="108" cy="146"/>
                      <a:chOff x="1733" y="2267"/>
                      <a:chExt cx="108" cy="146"/>
                    </a:xfrm>
                  </p:grpSpPr>
                  <p:sp>
                    <p:nvSpPr>
                      <p:cNvPr id="461" name="Shape 1151"/>
                      <p:cNvSpPr/>
                      <p:nvPr/>
                    </p:nvSpPr>
                    <p:spPr>
                      <a:xfrm flipH="1">
                        <a:off x="1733" y="2267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9" h="374" extrusionOk="0">
                            <a:moveTo>
                              <a:pt x="172" y="334"/>
                            </a:moveTo>
                            <a:lnTo>
                              <a:pt x="181" y="326"/>
                            </a:lnTo>
                            <a:lnTo>
                              <a:pt x="186" y="321"/>
                            </a:lnTo>
                            <a:lnTo>
                              <a:pt x="187" y="313"/>
                            </a:lnTo>
                            <a:lnTo>
                              <a:pt x="189" y="306"/>
                            </a:lnTo>
                            <a:lnTo>
                              <a:pt x="194" y="299"/>
                            </a:lnTo>
                            <a:lnTo>
                              <a:pt x="195" y="291"/>
                            </a:lnTo>
                            <a:lnTo>
                              <a:pt x="203" y="281"/>
                            </a:lnTo>
                            <a:lnTo>
                              <a:pt x="207" y="272"/>
                            </a:lnTo>
                            <a:lnTo>
                              <a:pt x="213" y="261"/>
                            </a:lnTo>
                            <a:lnTo>
                              <a:pt x="219" y="256"/>
                            </a:lnTo>
                            <a:lnTo>
                              <a:pt x="223" y="248"/>
                            </a:lnTo>
                            <a:lnTo>
                              <a:pt x="224" y="244"/>
                            </a:lnTo>
                            <a:lnTo>
                              <a:pt x="229" y="236"/>
                            </a:lnTo>
                            <a:lnTo>
                              <a:pt x="231" y="231"/>
                            </a:lnTo>
                            <a:lnTo>
                              <a:pt x="238" y="223"/>
                            </a:lnTo>
                            <a:lnTo>
                              <a:pt x="243" y="216"/>
                            </a:lnTo>
                            <a:lnTo>
                              <a:pt x="245" y="209"/>
                            </a:lnTo>
                            <a:lnTo>
                              <a:pt x="249" y="201"/>
                            </a:lnTo>
                            <a:lnTo>
                              <a:pt x="254" y="194"/>
                            </a:lnTo>
                            <a:lnTo>
                              <a:pt x="255" y="186"/>
                            </a:lnTo>
                            <a:lnTo>
                              <a:pt x="258" y="182"/>
                            </a:lnTo>
                            <a:lnTo>
                              <a:pt x="257" y="175"/>
                            </a:lnTo>
                            <a:lnTo>
                              <a:pt x="257" y="169"/>
                            </a:lnTo>
                            <a:lnTo>
                              <a:pt x="256" y="163"/>
                            </a:lnTo>
                            <a:lnTo>
                              <a:pt x="256" y="158"/>
                            </a:lnTo>
                            <a:lnTo>
                              <a:pt x="255" y="150"/>
                            </a:lnTo>
                            <a:lnTo>
                              <a:pt x="255" y="146"/>
                            </a:lnTo>
                            <a:lnTo>
                              <a:pt x="252" y="138"/>
                            </a:lnTo>
                            <a:lnTo>
                              <a:pt x="251" y="133"/>
                            </a:lnTo>
                            <a:lnTo>
                              <a:pt x="245" y="124"/>
                            </a:lnTo>
                            <a:lnTo>
                              <a:pt x="245" y="115"/>
                            </a:lnTo>
                            <a:lnTo>
                              <a:pt x="242" y="110"/>
                            </a:lnTo>
                            <a:lnTo>
                              <a:pt x="239" y="104"/>
                            </a:lnTo>
                            <a:lnTo>
                              <a:pt x="236" y="98"/>
                            </a:lnTo>
                            <a:lnTo>
                              <a:pt x="233" y="91"/>
                            </a:lnTo>
                            <a:lnTo>
                              <a:pt x="230" y="87"/>
                            </a:lnTo>
                            <a:lnTo>
                              <a:pt x="224" y="78"/>
                            </a:lnTo>
                            <a:lnTo>
                              <a:pt x="221" y="71"/>
                            </a:lnTo>
                            <a:lnTo>
                              <a:pt x="218" y="63"/>
                            </a:lnTo>
                            <a:lnTo>
                              <a:pt x="213" y="57"/>
                            </a:lnTo>
                            <a:lnTo>
                              <a:pt x="209" y="52"/>
                            </a:lnTo>
                            <a:lnTo>
                              <a:pt x="206" y="45"/>
                            </a:lnTo>
                            <a:lnTo>
                              <a:pt x="204" y="40"/>
                            </a:lnTo>
                            <a:lnTo>
                              <a:pt x="198" y="34"/>
                            </a:lnTo>
                            <a:lnTo>
                              <a:pt x="195" y="28"/>
                            </a:lnTo>
                            <a:lnTo>
                              <a:pt x="189" y="23"/>
                            </a:lnTo>
                            <a:lnTo>
                              <a:pt x="186" y="17"/>
                            </a:lnTo>
                            <a:lnTo>
                              <a:pt x="181" y="13"/>
                            </a:lnTo>
                            <a:lnTo>
                              <a:pt x="174" y="11"/>
                            </a:lnTo>
                            <a:lnTo>
                              <a:pt x="168" y="9"/>
                            </a:lnTo>
                            <a:lnTo>
                              <a:pt x="160" y="5"/>
                            </a:lnTo>
                            <a:lnTo>
                              <a:pt x="155" y="2"/>
                            </a:lnTo>
                            <a:lnTo>
                              <a:pt x="148" y="0"/>
                            </a:lnTo>
                            <a:lnTo>
                              <a:pt x="140" y="1"/>
                            </a:lnTo>
                            <a:lnTo>
                              <a:pt x="133" y="1"/>
                            </a:lnTo>
                            <a:lnTo>
                              <a:pt x="124" y="0"/>
                            </a:lnTo>
                            <a:lnTo>
                              <a:pt x="112" y="0"/>
                            </a:lnTo>
                            <a:lnTo>
                              <a:pt x="99" y="1"/>
                            </a:lnTo>
                            <a:lnTo>
                              <a:pt x="93" y="4"/>
                            </a:lnTo>
                            <a:lnTo>
                              <a:pt x="86" y="5"/>
                            </a:lnTo>
                            <a:lnTo>
                              <a:pt x="79" y="8"/>
                            </a:lnTo>
                            <a:lnTo>
                              <a:pt x="68" y="10"/>
                            </a:lnTo>
                            <a:lnTo>
                              <a:pt x="56" y="16"/>
                            </a:lnTo>
                            <a:lnTo>
                              <a:pt x="49" y="21"/>
                            </a:lnTo>
                            <a:lnTo>
                              <a:pt x="44" y="24"/>
                            </a:lnTo>
                            <a:lnTo>
                              <a:pt x="35" y="29"/>
                            </a:lnTo>
                            <a:lnTo>
                              <a:pt x="28" y="37"/>
                            </a:lnTo>
                            <a:lnTo>
                              <a:pt x="24" y="45"/>
                            </a:lnTo>
                            <a:lnTo>
                              <a:pt x="15" y="52"/>
                            </a:lnTo>
                            <a:lnTo>
                              <a:pt x="11" y="57"/>
                            </a:lnTo>
                            <a:lnTo>
                              <a:pt x="7" y="64"/>
                            </a:lnTo>
                            <a:lnTo>
                              <a:pt x="6" y="70"/>
                            </a:lnTo>
                            <a:lnTo>
                              <a:pt x="3" y="77"/>
                            </a:lnTo>
                            <a:lnTo>
                              <a:pt x="1" y="81"/>
                            </a:lnTo>
                            <a:lnTo>
                              <a:pt x="1" y="88"/>
                            </a:lnTo>
                            <a:lnTo>
                              <a:pt x="0" y="94"/>
                            </a:lnTo>
                            <a:lnTo>
                              <a:pt x="0" y="101"/>
                            </a:lnTo>
                            <a:lnTo>
                              <a:pt x="1" y="106"/>
                            </a:lnTo>
                            <a:lnTo>
                              <a:pt x="1" y="113"/>
                            </a:lnTo>
                            <a:lnTo>
                              <a:pt x="0" y="118"/>
                            </a:lnTo>
                            <a:lnTo>
                              <a:pt x="0" y="127"/>
                            </a:lnTo>
                            <a:lnTo>
                              <a:pt x="0" y="137"/>
                            </a:lnTo>
                            <a:lnTo>
                              <a:pt x="1" y="144"/>
                            </a:lnTo>
                            <a:lnTo>
                              <a:pt x="2" y="151"/>
                            </a:lnTo>
                            <a:lnTo>
                              <a:pt x="2" y="159"/>
                            </a:lnTo>
                            <a:lnTo>
                              <a:pt x="3" y="166"/>
                            </a:lnTo>
                            <a:lnTo>
                              <a:pt x="4" y="173"/>
                            </a:lnTo>
                            <a:lnTo>
                              <a:pt x="4" y="177"/>
                            </a:lnTo>
                            <a:lnTo>
                              <a:pt x="5" y="185"/>
                            </a:lnTo>
                            <a:lnTo>
                              <a:pt x="5" y="192"/>
                            </a:lnTo>
                            <a:lnTo>
                              <a:pt x="8" y="199"/>
                            </a:lnTo>
                            <a:lnTo>
                              <a:pt x="11" y="206"/>
                            </a:lnTo>
                            <a:lnTo>
                              <a:pt x="15" y="216"/>
                            </a:lnTo>
                            <a:lnTo>
                              <a:pt x="17" y="225"/>
                            </a:lnTo>
                            <a:lnTo>
                              <a:pt x="21" y="231"/>
                            </a:lnTo>
                            <a:lnTo>
                              <a:pt x="24" y="239"/>
                            </a:lnTo>
                            <a:lnTo>
                              <a:pt x="27" y="248"/>
                            </a:lnTo>
                            <a:lnTo>
                              <a:pt x="30" y="255"/>
                            </a:lnTo>
                            <a:lnTo>
                              <a:pt x="34" y="260"/>
                            </a:lnTo>
                            <a:lnTo>
                              <a:pt x="36" y="270"/>
                            </a:lnTo>
                            <a:lnTo>
                              <a:pt x="43" y="279"/>
                            </a:lnTo>
                            <a:lnTo>
                              <a:pt x="45" y="286"/>
                            </a:lnTo>
                            <a:lnTo>
                              <a:pt x="48" y="293"/>
                            </a:lnTo>
                            <a:lnTo>
                              <a:pt x="54" y="304"/>
                            </a:lnTo>
                            <a:lnTo>
                              <a:pt x="57" y="312"/>
                            </a:lnTo>
                            <a:lnTo>
                              <a:pt x="60" y="319"/>
                            </a:lnTo>
                            <a:lnTo>
                              <a:pt x="65" y="326"/>
                            </a:lnTo>
                            <a:lnTo>
                              <a:pt x="69" y="330"/>
                            </a:lnTo>
                            <a:lnTo>
                              <a:pt x="71" y="337"/>
                            </a:lnTo>
                            <a:lnTo>
                              <a:pt x="75" y="342"/>
                            </a:lnTo>
                            <a:lnTo>
                              <a:pt x="80" y="349"/>
                            </a:lnTo>
                            <a:lnTo>
                              <a:pt x="83" y="354"/>
                            </a:lnTo>
                            <a:lnTo>
                              <a:pt x="88" y="355"/>
                            </a:lnTo>
                            <a:lnTo>
                              <a:pt x="96" y="362"/>
                            </a:lnTo>
                            <a:lnTo>
                              <a:pt x="102" y="364"/>
                            </a:lnTo>
                            <a:lnTo>
                              <a:pt x="109" y="368"/>
                            </a:lnTo>
                            <a:lnTo>
                              <a:pt x="115" y="371"/>
                            </a:lnTo>
                            <a:lnTo>
                              <a:pt x="122" y="370"/>
                            </a:lnTo>
                            <a:lnTo>
                              <a:pt x="130" y="373"/>
                            </a:lnTo>
                            <a:lnTo>
                              <a:pt x="137" y="372"/>
                            </a:lnTo>
                            <a:lnTo>
                              <a:pt x="144" y="372"/>
                            </a:lnTo>
                            <a:lnTo>
                              <a:pt x="151" y="364"/>
                            </a:lnTo>
                            <a:lnTo>
                              <a:pt x="153" y="356"/>
                            </a:lnTo>
                            <a:lnTo>
                              <a:pt x="159" y="349"/>
                            </a:lnTo>
                            <a:lnTo>
                              <a:pt x="160" y="344"/>
                            </a:lnTo>
                            <a:lnTo>
                              <a:pt x="172" y="33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2" name="Shape 1152"/>
                      <p:cNvSpPr/>
                      <p:nvPr/>
                    </p:nvSpPr>
                    <p:spPr>
                      <a:xfrm rot="-479999">
                        <a:off x="1765" y="2341"/>
                        <a:ext cx="36" cy="68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32" name="Shape 1153"/>
                    <p:cNvGrpSpPr/>
                    <p:nvPr/>
                  </p:nvGrpSpPr>
                  <p:grpSpPr>
                    <a:xfrm>
                      <a:off x="1706" y="2363"/>
                      <a:ext cx="108" cy="143"/>
                      <a:chOff x="1706" y="2363"/>
                      <a:chExt cx="108" cy="143"/>
                    </a:xfrm>
                  </p:grpSpPr>
                  <p:sp>
                    <p:nvSpPr>
                      <p:cNvPr id="459" name="Shape 1154"/>
                      <p:cNvSpPr/>
                      <p:nvPr/>
                    </p:nvSpPr>
                    <p:spPr>
                      <a:xfrm flipH="1">
                        <a:off x="1706" y="2363"/>
                        <a:ext cx="108" cy="143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65" extrusionOk="0">
                            <a:moveTo>
                              <a:pt x="153" y="336"/>
                            </a:moveTo>
                            <a:lnTo>
                              <a:pt x="141" y="331"/>
                            </a:lnTo>
                            <a:lnTo>
                              <a:pt x="135" y="328"/>
                            </a:lnTo>
                            <a:lnTo>
                              <a:pt x="131" y="322"/>
                            </a:lnTo>
                            <a:lnTo>
                              <a:pt x="126" y="316"/>
                            </a:lnTo>
                            <a:lnTo>
                              <a:pt x="119" y="310"/>
                            </a:lnTo>
                            <a:lnTo>
                              <a:pt x="114" y="303"/>
                            </a:lnTo>
                            <a:lnTo>
                              <a:pt x="104" y="296"/>
                            </a:lnTo>
                            <a:lnTo>
                              <a:pt x="97" y="288"/>
                            </a:lnTo>
                            <a:lnTo>
                              <a:pt x="86" y="281"/>
                            </a:lnTo>
                            <a:lnTo>
                              <a:pt x="79" y="277"/>
                            </a:lnTo>
                            <a:lnTo>
                              <a:pt x="72" y="272"/>
                            </a:lnTo>
                            <a:lnTo>
                              <a:pt x="70" y="267"/>
                            </a:lnTo>
                            <a:lnTo>
                              <a:pt x="62" y="262"/>
                            </a:lnTo>
                            <a:lnTo>
                              <a:pt x="58" y="257"/>
                            </a:lnTo>
                            <a:lnTo>
                              <a:pt x="48" y="253"/>
                            </a:lnTo>
                            <a:lnTo>
                              <a:pt x="42" y="246"/>
                            </a:lnTo>
                            <a:lnTo>
                              <a:pt x="37" y="240"/>
                            </a:lnTo>
                            <a:lnTo>
                              <a:pt x="30" y="235"/>
                            </a:lnTo>
                            <a:lnTo>
                              <a:pt x="23" y="229"/>
                            </a:lnTo>
                            <a:lnTo>
                              <a:pt x="18" y="223"/>
                            </a:lnTo>
                            <a:lnTo>
                              <a:pt x="14" y="218"/>
                            </a:lnTo>
                            <a:lnTo>
                              <a:pt x="12" y="212"/>
                            </a:lnTo>
                            <a:lnTo>
                              <a:pt x="10" y="207"/>
                            </a:lnTo>
                            <a:lnTo>
                              <a:pt x="8" y="200"/>
                            </a:lnTo>
                            <a:lnTo>
                              <a:pt x="7" y="195"/>
                            </a:lnTo>
                            <a:lnTo>
                              <a:pt x="5" y="189"/>
                            </a:lnTo>
                            <a:lnTo>
                              <a:pt x="3" y="184"/>
                            </a:lnTo>
                            <a:lnTo>
                              <a:pt x="3" y="176"/>
                            </a:lnTo>
                            <a:lnTo>
                              <a:pt x="1" y="172"/>
                            </a:lnTo>
                            <a:lnTo>
                              <a:pt x="3" y="161"/>
                            </a:lnTo>
                            <a:lnTo>
                              <a:pt x="0" y="153"/>
                            </a:lnTo>
                            <a:lnTo>
                              <a:pt x="1" y="146"/>
                            </a:lnTo>
                            <a:lnTo>
                              <a:pt x="1" y="139"/>
                            </a:lnTo>
                            <a:lnTo>
                              <a:pt x="2" y="134"/>
                            </a:lnTo>
                            <a:lnTo>
                              <a:pt x="2" y="126"/>
                            </a:lnTo>
                            <a:lnTo>
                              <a:pt x="3" y="121"/>
                            </a:lnTo>
                            <a:lnTo>
                              <a:pt x="5" y="110"/>
                            </a:lnTo>
                            <a:lnTo>
                              <a:pt x="5" y="103"/>
                            </a:lnTo>
                            <a:lnTo>
                              <a:pt x="5" y="95"/>
                            </a:lnTo>
                            <a:lnTo>
                              <a:pt x="8" y="88"/>
                            </a:lnTo>
                            <a:lnTo>
                              <a:pt x="9" y="81"/>
                            </a:lnTo>
                            <a:lnTo>
                              <a:pt x="9" y="74"/>
                            </a:lnTo>
                            <a:lnTo>
                              <a:pt x="9" y="69"/>
                            </a:lnTo>
                            <a:lnTo>
                              <a:pt x="12" y="62"/>
                            </a:lnTo>
                            <a:lnTo>
                              <a:pt x="14" y="55"/>
                            </a:lnTo>
                            <a:lnTo>
                              <a:pt x="16" y="48"/>
                            </a:lnTo>
                            <a:lnTo>
                              <a:pt x="16" y="42"/>
                            </a:lnTo>
                            <a:lnTo>
                              <a:pt x="21" y="36"/>
                            </a:lnTo>
                            <a:lnTo>
                              <a:pt x="26" y="32"/>
                            </a:lnTo>
                            <a:lnTo>
                              <a:pt x="31" y="28"/>
                            </a:lnTo>
                            <a:lnTo>
                              <a:pt x="36" y="23"/>
                            </a:lnTo>
                            <a:lnTo>
                              <a:pt x="41" y="18"/>
                            </a:lnTo>
                            <a:lnTo>
                              <a:pt x="46" y="15"/>
                            </a:lnTo>
                            <a:lnTo>
                              <a:pt x="53" y="13"/>
                            </a:lnTo>
                            <a:lnTo>
                              <a:pt x="61" y="11"/>
                            </a:lnTo>
                            <a:lnTo>
                              <a:pt x="68" y="7"/>
                            </a:lnTo>
                            <a:lnTo>
                              <a:pt x="79" y="3"/>
                            </a:lnTo>
                            <a:lnTo>
                              <a:pt x="91" y="0"/>
                            </a:lnTo>
                            <a:lnTo>
                              <a:pt x="99" y="1"/>
                            </a:lnTo>
                            <a:lnTo>
                              <a:pt x="106" y="0"/>
                            </a:lnTo>
                            <a:lnTo>
                              <a:pt x="114" y="0"/>
                            </a:lnTo>
                            <a:lnTo>
                              <a:pt x="124" y="0"/>
                            </a:lnTo>
                            <a:lnTo>
                              <a:pt x="139" y="2"/>
                            </a:lnTo>
                            <a:lnTo>
                              <a:pt x="147" y="4"/>
                            </a:lnTo>
                            <a:lnTo>
                              <a:pt x="152" y="6"/>
                            </a:lnTo>
                            <a:lnTo>
                              <a:pt x="163" y="8"/>
                            </a:lnTo>
                            <a:lnTo>
                              <a:pt x="173" y="13"/>
                            </a:lnTo>
                            <a:lnTo>
                              <a:pt x="180" y="19"/>
                            </a:lnTo>
                            <a:lnTo>
                              <a:pt x="192" y="23"/>
                            </a:lnTo>
                            <a:lnTo>
                              <a:pt x="196" y="27"/>
                            </a:lnTo>
                            <a:lnTo>
                              <a:pt x="203" y="33"/>
                            </a:lnTo>
                            <a:lnTo>
                              <a:pt x="206" y="36"/>
                            </a:lnTo>
                            <a:lnTo>
                              <a:pt x="211" y="43"/>
                            </a:lnTo>
                            <a:lnTo>
                              <a:pt x="214" y="47"/>
                            </a:lnTo>
                            <a:lnTo>
                              <a:pt x="217" y="54"/>
                            </a:lnTo>
                            <a:lnTo>
                              <a:pt x="221" y="58"/>
                            </a:lnTo>
                            <a:lnTo>
                              <a:pt x="224" y="64"/>
                            </a:lnTo>
                            <a:lnTo>
                              <a:pt x="225" y="70"/>
                            </a:lnTo>
                            <a:lnTo>
                              <a:pt x="228" y="77"/>
                            </a:lnTo>
                            <a:lnTo>
                              <a:pt x="230" y="81"/>
                            </a:lnTo>
                            <a:lnTo>
                              <a:pt x="234" y="90"/>
                            </a:lnTo>
                            <a:lnTo>
                              <a:pt x="238" y="100"/>
                            </a:lnTo>
                            <a:lnTo>
                              <a:pt x="239" y="106"/>
                            </a:lnTo>
                            <a:lnTo>
                              <a:pt x="241" y="113"/>
                            </a:lnTo>
                            <a:lnTo>
                              <a:pt x="244" y="120"/>
                            </a:lnTo>
                            <a:lnTo>
                              <a:pt x="246" y="127"/>
                            </a:lnTo>
                            <a:lnTo>
                              <a:pt x="248" y="135"/>
                            </a:lnTo>
                            <a:lnTo>
                              <a:pt x="249" y="138"/>
                            </a:lnTo>
                            <a:lnTo>
                              <a:pt x="251" y="145"/>
                            </a:lnTo>
                            <a:lnTo>
                              <a:pt x="254" y="153"/>
                            </a:lnTo>
                            <a:lnTo>
                              <a:pt x="255" y="160"/>
                            </a:lnTo>
                            <a:lnTo>
                              <a:pt x="254" y="168"/>
                            </a:lnTo>
                            <a:lnTo>
                              <a:pt x="255" y="178"/>
                            </a:lnTo>
                            <a:lnTo>
                              <a:pt x="256" y="188"/>
                            </a:lnTo>
                            <a:lnTo>
                              <a:pt x="255" y="195"/>
                            </a:lnTo>
                            <a:lnTo>
                              <a:pt x="255" y="203"/>
                            </a:lnTo>
                            <a:lnTo>
                              <a:pt x="256" y="213"/>
                            </a:lnTo>
                            <a:lnTo>
                              <a:pt x="256" y="220"/>
                            </a:lnTo>
                            <a:lnTo>
                              <a:pt x="254" y="225"/>
                            </a:lnTo>
                            <a:lnTo>
                              <a:pt x="256" y="236"/>
                            </a:lnTo>
                            <a:lnTo>
                              <a:pt x="254" y="245"/>
                            </a:lnTo>
                            <a:lnTo>
                              <a:pt x="254" y="253"/>
                            </a:lnTo>
                            <a:lnTo>
                              <a:pt x="254" y="261"/>
                            </a:lnTo>
                            <a:lnTo>
                              <a:pt x="252" y="273"/>
                            </a:lnTo>
                            <a:lnTo>
                              <a:pt x="252" y="282"/>
                            </a:lnTo>
                            <a:lnTo>
                              <a:pt x="252" y="289"/>
                            </a:lnTo>
                            <a:lnTo>
                              <a:pt x="249" y="297"/>
                            </a:lnTo>
                            <a:lnTo>
                              <a:pt x="249" y="302"/>
                            </a:lnTo>
                            <a:lnTo>
                              <a:pt x="248" y="309"/>
                            </a:lnTo>
                            <a:lnTo>
                              <a:pt x="247" y="316"/>
                            </a:lnTo>
                            <a:lnTo>
                              <a:pt x="245" y="323"/>
                            </a:lnTo>
                            <a:lnTo>
                              <a:pt x="244" y="328"/>
                            </a:lnTo>
                            <a:lnTo>
                              <a:pt x="239" y="332"/>
                            </a:lnTo>
                            <a:lnTo>
                              <a:pt x="235" y="340"/>
                            </a:lnTo>
                            <a:lnTo>
                              <a:pt x="230" y="345"/>
                            </a:lnTo>
                            <a:lnTo>
                              <a:pt x="226" y="350"/>
                            </a:lnTo>
                            <a:lnTo>
                              <a:pt x="221" y="354"/>
                            </a:lnTo>
                            <a:lnTo>
                              <a:pt x="214" y="356"/>
                            </a:lnTo>
                            <a:lnTo>
                              <a:pt x="208" y="360"/>
                            </a:lnTo>
                            <a:lnTo>
                              <a:pt x="201" y="362"/>
                            </a:lnTo>
                            <a:lnTo>
                              <a:pt x="194" y="364"/>
                            </a:lnTo>
                            <a:lnTo>
                              <a:pt x="184" y="359"/>
                            </a:lnTo>
                            <a:lnTo>
                              <a:pt x="179" y="353"/>
                            </a:lnTo>
                            <a:lnTo>
                              <a:pt x="172" y="347"/>
                            </a:lnTo>
                            <a:lnTo>
                              <a:pt x="168" y="343"/>
                            </a:lnTo>
                            <a:lnTo>
                              <a:pt x="153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60" name="Shape 1155"/>
                      <p:cNvSpPr/>
                      <p:nvPr/>
                    </p:nvSpPr>
                    <p:spPr>
                      <a:xfrm rot="1679999" flipH="1">
                        <a:off x="1728" y="2437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440" name="Shape 1156"/>
                    <p:cNvSpPr/>
                    <p:nvPr/>
                  </p:nvSpPr>
                  <p:spPr>
                    <a:xfrm flipH="1">
                      <a:off x="1782" y="2417"/>
                      <a:ext cx="112" cy="141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68" h="360" extrusionOk="0">
                          <a:moveTo>
                            <a:pt x="170" y="333"/>
                          </a:moveTo>
                          <a:lnTo>
                            <a:pt x="158" y="330"/>
                          </a:lnTo>
                          <a:lnTo>
                            <a:pt x="151" y="327"/>
                          </a:lnTo>
                          <a:lnTo>
                            <a:pt x="146" y="321"/>
                          </a:lnTo>
                          <a:lnTo>
                            <a:pt x="140" y="314"/>
                          </a:lnTo>
                          <a:lnTo>
                            <a:pt x="133" y="310"/>
                          </a:lnTo>
                          <a:lnTo>
                            <a:pt x="128" y="303"/>
                          </a:lnTo>
                          <a:lnTo>
                            <a:pt x="118" y="296"/>
                          </a:lnTo>
                          <a:lnTo>
                            <a:pt x="108" y="289"/>
                          </a:lnTo>
                          <a:lnTo>
                            <a:pt x="98" y="282"/>
                          </a:lnTo>
                          <a:lnTo>
                            <a:pt x="91" y="278"/>
                          </a:lnTo>
                          <a:lnTo>
                            <a:pt x="83" y="274"/>
                          </a:lnTo>
                          <a:lnTo>
                            <a:pt x="79" y="270"/>
                          </a:lnTo>
                          <a:lnTo>
                            <a:pt x="71" y="264"/>
                          </a:lnTo>
                          <a:lnTo>
                            <a:pt x="66" y="261"/>
                          </a:lnTo>
                          <a:lnTo>
                            <a:pt x="56" y="257"/>
                          </a:lnTo>
                          <a:lnTo>
                            <a:pt x="49" y="251"/>
                          </a:lnTo>
                          <a:lnTo>
                            <a:pt x="45" y="245"/>
                          </a:lnTo>
                          <a:lnTo>
                            <a:pt x="36" y="240"/>
                          </a:lnTo>
                          <a:lnTo>
                            <a:pt x="29" y="234"/>
                          </a:lnTo>
                          <a:lnTo>
                            <a:pt x="24" y="228"/>
                          </a:lnTo>
                          <a:lnTo>
                            <a:pt x="19" y="224"/>
                          </a:lnTo>
                          <a:lnTo>
                            <a:pt x="17" y="218"/>
                          </a:lnTo>
                          <a:lnTo>
                            <a:pt x="15" y="213"/>
                          </a:lnTo>
                          <a:lnTo>
                            <a:pt x="12" y="206"/>
                          </a:lnTo>
                          <a:lnTo>
                            <a:pt x="10" y="202"/>
                          </a:lnTo>
                          <a:lnTo>
                            <a:pt x="8" y="195"/>
                          </a:lnTo>
                          <a:lnTo>
                            <a:pt x="6" y="190"/>
                          </a:lnTo>
                          <a:lnTo>
                            <a:pt x="5" y="183"/>
                          </a:lnTo>
                          <a:lnTo>
                            <a:pt x="3" y="179"/>
                          </a:lnTo>
                          <a:lnTo>
                            <a:pt x="3" y="168"/>
                          </a:lnTo>
                          <a:lnTo>
                            <a:pt x="0" y="159"/>
                          </a:lnTo>
                          <a:lnTo>
                            <a:pt x="0" y="154"/>
                          </a:lnTo>
                          <a:lnTo>
                            <a:pt x="0" y="146"/>
                          </a:lnTo>
                          <a:lnTo>
                            <a:pt x="0" y="141"/>
                          </a:lnTo>
                          <a:lnTo>
                            <a:pt x="0" y="134"/>
                          </a:lnTo>
                          <a:lnTo>
                            <a:pt x="0" y="127"/>
                          </a:lnTo>
                          <a:lnTo>
                            <a:pt x="1" y="117"/>
                          </a:lnTo>
                          <a:lnTo>
                            <a:pt x="1" y="110"/>
                          </a:lnTo>
                          <a:lnTo>
                            <a:pt x="0" y="102"/>
                          </a:lnTo>
                          <a:lnTo>
                            <a:pt x="2" y="94"/>
                          </a:lnTo>
                          <a:lnTo>
                            <a:pt x="3" y="88"/>
                          </a:lnTo>
                          <a:lnTo>
                            <a:pt x="3" y="81"/>
                          </a:lnTo>
                          <a:lnTo>
                            <a:pt x="3" y="76"/>
                          </a:lnTo>
                          <a:lnTo>
                            <a:pt x="5" y="68"/>
                          </a:lnTo>
                          <a:lnTo>
                            <a:pt x="6" y="62"/>
                          </a:lnTo>
                          <a:lnTo>
                            <a:pt x="8" y="54"/>
                          </a:lnTo>
                          <a:lnTo>
                            <a:pt x="8" y="49"/>
                          </a:lnTo>
                          <a:lnTo>
                            <a:pt x="11" y="43"/>
                          </a:lnTo>
                          <a:lnTo>
                            <a:pt x="17" y="38"/>
                          </a:lnTo>
                          <a:lnTo>
                            <a:pt x="21" y="35"/>
                          </a:lnTo>
                          <a:lnTo>
                            <a:pt x="26" y="28"/>
                          </a:lnTo>
                          <a:lnTo>
                            <a:pt x="30" y="24"/>
                          </a:lnTo>
                          <a:lnTo>
                            <a:pt x="36" y="19"/>
                          </a:lnTo>
                          <a:lnTo>
                            <a:pt x="43" y="17"/>
                          </a:lnTo>
                          <a:lnTo>
                            <a:pt x="50" y="15"/>
                          </a:lnTo>
                          <a:lnTo>
                            <a:pt x="56" y="9"/>
                          </a:lnTo>
                          <a:lnTo>
                            <a:pt x="69" y="6"/>
                          </a:lnTo>
                          <a:lnTo>
                            <a:pt x="81" y="2"/>
                          </a:lnTo>
                          <a:lnTo>
                            <a:pt x="88" y="2"/>
                          </a:lnTo>
                          <a:lnTo>
                            <a:pt x="95" y="0"/>
                          </a:lnTo>
                          <a:lnTo>
                            <a:pt x="103" y="0"/>
                          </a:lnTo>
                          <a:lnTo>
                            <a:pt x="114" y="0"/>
                          </a:lnTo>
                          <a:lnTo>
                            <a:pt x="128" y="0"/>
                          </a:lnTo>
                          <a:lnTo>
                            <a:pt x="137" y="3"/>
                          </a:lnTo>
                          <a:lnTo>
                            <a:pt x="142" y="4"/>
                          </a:lnTo>
                          <a:lnTo>
                            <a:pt x="154" y="5"/>
                          </a:lnTo>
                          <a:lnTo>
                            <a:pt x="164" y="9"/>
                          </a:lnTo>
                          <a:lnTo>
                            <a:pt x="171" y="15"/>
                          </a:lnTo>
                          <a:lnTo>
                            <a:pt x="183" y="18"/>
                          </a:lnTo>
                          <a:lnTo>
                            <a:pt x="188" y="22"/>
                          </a:lnTo>
                          <a:lnTo>
                            <a:pt x="196" y="27"/>
                          </a:lnTo>
                          <a:lnTo>
                            <a:pt x="200" y="31"/>
                          </a:lnTo>
                          <a:lnTo>
                            <a:pt x="204" y="37"/>
                          </a:lnTo>
                          <a:lnTo>
                            <a:pt x="210" y="41"/>
                          </a:lnTo>
                          <a:lnTo>
                            <a:pt x="212" y="47"/>
                          </a:lnTo>
                          <a:lnTo>
                            <a:pt x="217" y="52"/>
                          </a:lnTo>
                          <a:lnTo>
                            <a:pt x="220" y="58"/>
                          </a:lnTo>
                          <a:lnTo>
                            <a:pt x="221" y="63"/>
                          </a:lnTo>
                          <a:lnTo>
                            <a:pt x="224" y="70"/>
                          </a:lnTo>
                          <a:lnTo>
                            <a:pt x="229" y="74"/>
                          </a:lnTo>
                          <a:lnTo>
                            <a:pt x="232" y="83"/>
                          </a:lnTo>
                          <a:lnTo>
                            <a:pt x="236" y="92"/>
                          </a:lnTo>
                          <a:lnTo>
                            <a:pt x="239" y="98"/>
                          </a:lnTo>
                          <a:lnTo>
                            <a:pt x="241" y="106"/>
                          </a:lnTo>
                          <a:lnTo>
                            <a:pt x="245" y="113"/>
                          </a:lnTo>
                          <a:lnTo>
                            <a:pt x="248" y="119"/>
                          </a:lnTo>
                          <a:lnTo>
                            <a:pt x="250" y="125"/>
                          </a:lnTo>
                          <a:lnTo>
                            <a:pt x="252" y="131"/>
                          </a:lnTo>
                          <a:lnTo>
                            <a:pt x="255" y="137"/>
                          </a:lnTo>
                          <a:lnTo>
                            <a:pt x="258" y="143"/>
                          </a:lnTo>
                          <a:lnTo>
                            <a:pt x="258" y="151"/>
                          </a:lnTo>
                          <a:lnTo>
                            <a:pt x="258" y="159"/>
                          </a:lnTo>
                          <a:lnTo>
                            <a:pt x="260" y="169"/>
                          </a:lnTo>
                          <a:lnTo>
                            <a:pt x="262" y="179"/>
                          </a:lnTo>
                          <a:lnTo>
                            <a:pt x="262" y="186"/>
                          </a:lnTo>
                          <a:lnTo>
                            <a:pt x="263" y="194"/>
                          </a:lnTo>
                          <a:lnTo>
                            <a:pt x="264" y="204"/>
                          </a:lnTo>
                          <a:lnTo>
                            <a:pt x="264" y="211"/>
                          </a:lnTo>
                          <a:lnTo>
                            <a:pt x="264" y="216"/>
                          </a:lnTo>
                          <a:lnTo>
                            <a:pt x="266" y="226"/>
                          </a:lnTo>
                          <a:lnTo>
                            <a:pt x="264" y="237"/>
                          </a:lnTo>
                          <a:lnTo>
                            <a:pt x="265" y="244"/>
                          </a:lnTo>
                          <a:lnTo>
                            <a:pt x="266" y="251"/>
                          </a:lnTo>
                          <a:lnTo>
                            <a:pt x="266" y="265"/>
                          </a:lnTo>
                          <a:lnTo>
                            <a:pt x="266" y="272"/>
                          </a:lnTo>
                          <a:lnTo>
                            <a:pt x="267" y="280"/>
                          </a:lnTo>
                          <a:lnTo>
                            <a:pt x="265" y="288"/>
                          </a:lnTo>
                          <a:lnTo>
                            <a:pt x="264" y="294"/>
                          </a:lnTo>
                          <a:lnTo>
                            <a:pt x="264" y="301"/>
                          </a:lnTo>
                          <a:lnTo>
                            <a:pt x="264" y="307"/>
                          </a:lnTo>
                          <a:lnTo>
                            <a:pt x="262" y="314"/>
                          </a:lnTo>
                          <a:lnTo>
                            <a:pt x="261" y="320"/>
                          </a:lnTo>
                          <a:lnTo>
                            <a:pt x="257" y="324"/>
                          </a:lnTo>
                          <a:lnTo>
                            <a:pt x="253" y="332"/>
                          </a:lnTo>
                          <a:lnTo>
                            <a:pt x="249" y="337"/>
                          </a:lnTo>
                          <a:lnTo>
                            <a:pt x="244" y="343"/>
                          </a:lnTo>
                          <a:lnTo>
                            <a:pt x="240" y="347"/>
                          </a:lnTo>
                          <a:lnTo>
                            <a:pt x="233" y="350"/>
                          </a:lnTo>
                          <a:lnTo>
                            <a:pt x="227" y="354"/>
                          </a:lnTo>
                          <a:lnTo>
                            <a:pt x="220" y="356"/>
                          </a:lnTo>
                          <a:lnTo>
                            <a:pt x="212" y="359"/>
                          </a:lnTo>
                          <a:lnTo>
                            <a:pt x="202" y="354"/>
                          </a:lnTo>
                          <a:lnTo>
                            <a:pt x="197" y="348"/>
                          </a:lnTo>
                          <a:lnTo>
                            <a:pt x="190" y="343"/>
                          </a:lnTo>
                          <a:lnTo>
                            <a:pt x="185" y="339"/>
                          </a:lnTo>
                          <a:lnTo>
                            <a:pt x="170" y="333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1" name="Shape 1157"/>
                    <p:cNvSpPr/>
                    <p:nvPr/>
                  </p:nvSpPr>
                  <p:spPr>
                    <a:xfrm rot="1919999" flipH="1">
                      <a:off x="1801" y="2488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42" name="Shape 1158"/>
                    <p:cNvSpPr/>
                    <p:nvPr/>
                  </p:nvSpPr>
                  <p:spPr>
                    <a:xfrm flipH="1">
                      <a:off x="1651" y="2361"/>
                      <a:ext cx="108" cy="146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256" h="372" extrusionOk="0">
                          <a:moveTo>
                            <a:pt x="118" y="337"/>
                          </a:moveTo>
                          <a:lnTo>
                            <a:pt x="107" y="331"/>
                          </a:lnTo>
                          <a:lnTo>
                            <a:pt x="102" y="327"/>
                          </a:lnTo>
                          <a:lnTo>
                            <a:pt x="98" y="320"/>
                          </a:lnTo>
                          <a:lnTo>
                            <a:pt x="96" y="313"/>
                          </a:lnTo>
                          <a:lnTo>
                            <a:pt x="89" y="307"/>
                          </a:lnTo>
                          <a:lnTo>
                            <a:pt x="86" y="299"/>
                          </a:lnTo>
                          <a:lnTo>
                            <a:pt x="78" y="291"/>
                          </a:lnTo>
                          <a:lnTo>
                            <a:pt x="71" y="281"/>
                          </a:lnTo>
                          <a:lnTo>
                            <a:pt x="62" y="272"/>
                          </a:lnTo>
                          <a:lnTo>
                            <a:pt x="57" y="268"/>
                          </a:lnTo>
                          <a:lnTo>
                            <a:pt x="51" y="262"/>
                          </a:lnTo>
                          <a:lnTo>
                            <a:pt x="48" y="257"/>
                          </a:lnTo>
                          <a:lnTo>
                            <a:pt x="43" y="251"/>
                          </a:lnTo>
                          <a:lnTo>
                            <a:pt x="39" y="246"/>
                          </a:lnTo>
                          <a:lnTo>
                            <a:pt x="31" y="240"/>
                          </a:lnTo>
                          <a:lnTo>
                            <a:pt x="25" y="233"/>
                          </a:lnTo>
                          <a:lnTo>
                            <a:pt x="22" y="226"/>
                          </a:lnTo>
                          <a:lnTo>
                            <a:pt x="16" y="219"/>
                          </a:lnTo>
                          <a:lnTo>
                            <a:pt x="10" y="212"/>
                          </a:lnTo>
                          <a:lnTo>
                            <a:pt x="7" y="206"/>
                          </a:lnTo>
                          <a:lnTo>
                            <a:pt x="3" y="201"/>
                          </a:lnTo>
                          <a:lnTo>
                            <a:pt x="3" y="194"/>
                          </a:lnTo>
                          <a:lnTo>
                            <a:pt x="2" y="189"/>
                          </a:lnTo>
                          <a:lnTo>
                            <a:pt x="1" y="182"/>
                          </a:lnTo>
                          <a:lnTo>
                            <a:pt x="0" y="177"/>
                          </a:lnTo>
                          <a:lnTo>
                            <a:pt x="0" y="171"/>
                          </a:lnTo>
                          <a:lnTo>
                            <a:pt x="0" y="165"/>
                          </a:lnTo>
                          <a:lnTo>
                            <a:pt x="0" y="158"/>
                          </a:lnTo>
                          <a:lnTo>
                            <a:pt x="0" y="153"/>
                          </a:lnTo>
                          <a:lnTo>
                            <a:pt x="4" y="143"/>
                          </a:lnTo>
                          <a:lnTo>
                            <a:pt x="3" y="134"/>
                          </a:lnTo>
                          <a:lnTo>
                            <a:pt x="5" y="128"/>
                          </a:lnTo>
                          <a:lnTo>
                            <a:pt x="7" y="121"/>
                          </a:lnTo>
                          <a:lnTo>
                            <a:pt x="8" y="117"/>
                          </a:lnTo>
                          <a:lnTo>
                            <a:pt x="10" y="108"/>
                          </a:lnTo>
                          <a:lnTo>
                            <a:pt x="12" y="104"/>
                          </a:lnTo>
                          <a:lnTo>
                            <a:pt x="16" y="94"/>
                          </a:lnTo>
                          <a:lnTo>
                            <a:pt x="17" y="87"/>
                          </a:lnTo>
                          <a:lnTo>
                            <a:pt x="19" y="79"/>
                          </a:lnTo>
                          <a:lnTo>
                            <a:pt x="23" y="72"/>
                          </a:lnTo>
                          <a:lnTo>
                            <a:pt x="26" y="66"/>
                          </a:lnTo>
                          <a:lnTo>
                            <a:pt x="26" y="59"/>
                          </a:lnTo>
                          <a:lnTo>
                            <a:pt x="29" y="54"/>
                          </a:lnTo>
                          <a:lnTo>
                            <a:pt x="33" y="46"/>
                          </a:lnTo>
                          <a:lnTo>
                            <a:pt x="35" y="41"/>
                          </a:lnTo>
                          <a:lnTo>
                            <a:pt x="39" y="35"/>
                          </a:lnTo>
                          <a:lnTo>
                            <a:pt x="41" y="28"/>
                          </a:lnTo>
                          <a:lnTo>
                            <a:pt x="45" y="24"/>
                          </a:lnTo>
                          <a:lnTo>
                            <a:pt x="52" y="20"/>
                          </a:lnTo>
                          <a:lnTo>
                            <a:pt x="57" y="18"/>
                          </a:lnTo>
                          <a:lnTo>
                            <a:pt x="64" y="13"/>
                          </a:lnTo>
                          <a:lnTo>
                            <a:pt x="70" y="9"/>
                          </a:lnTo>
                          <a:lnTo>
                            <a:pt x="76" y="7"/>
                          </a:lnTo>
                          <a:lnTo>
                            <a:pt x="83" y="6"/>
                          </a:lnTo>
                          <a:lnTo>
                            <a:pt x="90" y="5"/>
                          </a:lnTo>
                          <a:lnTo>
                            <a:pt x="98" y="2"/>
                          </a:lnTo>
                          <a:lnTo>
                            <a:pt x="111" y="0"/>
                          </a:lnTo>
                          <a:lnTo>
                            <a:pt x="123" y="0"/>
                          </a:lnTo>
                          <a:lnTo>
                            <a:pt x="131" y="1"/>
                          </a:lnTo>
                          <a:lnTo>
                            <a:pt x="138" y="0"/>
                          </a:lnTo>
                          <a:lnTo>
                            <a:pt x="146" y="2"/>
                          </a:lnTo>
                          <a:lnTo>
                            <a:pt x="157" y="3"/>
                          </a:lnTo>
                          <a:lnTo>
                            <a:pt x="169" y="8"/>
                          </a:lnTo>
                          <a:lnTo>
                            <a:pt x="177" y="11"/>
                          </a:lnTo>
                          <a:lnTo>
                            <a:pt x="183" y="14"/>
                          </a:lnTo>
                          <a:lnTo>
                            <a:pt x="193" y="18"/>
                          </a:lnTo>
                          <a:lnTo>
                            <a:pt x="202" y="24"/>
                          </a:lnTo>
                          <a:lnTo>
                            <a:pt x="207" y="31"/>
                          </a:lnTo>
                          <a:lnTo>
                            <a:pt x="218" y="36"/>
                          </a:lnTo>
                          <a:lnTo>
                            <a:pt x="221" y="41"/>
                          </a:lnTo>
                          <a:lnTo>
                            <a:pt x="228" y="48"/>
                          </a:lnTo>
                          <a:lnTo>
                            <a:pt x="229" y="53"/>
                          </a:lnTo>
                          <a:lnTo>
                            <a:pt x="233" y="59"/>
                          </a:lnTo>
                          <a:lnTo>
                            <a:pt x="237" y="63"/>
                          </a:lnTo>
                          <a:lnTo>
                            <a:pt x="237" y="71"/>
                          </a:lnTo>
                          <a:lnTo>
                            <a:pt x="240" y="76"/>
                          </a:lnTo>
                          <a:lnTo>
                            <a:pt x="242" y="82"/>
                          </a:lnTo>
                          <a:lnTo>
                            <a:pt x="242" y="88"/>
                          </a:lnTo>
                          <a:lnTo>
                            <a:pt x="243" y="95"/>
                          </a:lnTo>
                          <a:lnTo>
                            <a:pt x="246" y="99"/>
                          </a:lnTo>
                          <a:lnTo>
                            <a:pt x="246" y="108"/>
                          </a:lnTo>
                          <a:lnTo>
                            <a:pt x="248" y="118"/>
                          </a:lnTo>
                          <a:lnTo>
                            <a:pt x="248" y="126"/>
                          </a:lnTo>
                          <a:lnTo>
                            <a:pt x="249" y="133"/>
                          </a:lnTo>
                          <a:lnTo>
                            <a:pt x="251" y="140"/>
                          </a:lnTo>
                          <a:lnTo>
                            <a:pt x="251" y="147"/>
                          </a:lnTo>
                          <a:lnTo>
                            <a:pt x="252" y="154"/>
                          </a:lnTo>
                          <a:lnTo>
                            <a:pt x="253" y="159"/>
                          </a:lnTo>
                          <a:lnTo>
                            <a:pt x="254" y="166"/>
                          </a:lnTo>
                          <a:lnTo>
                            <a:pt x="255" y="173"/>
                          </a:lnTo>
                          <a:lnTo>
                            <a:pt x="254" y="180"/>
                          </a:lnTo>
                          <a:lnTo>
                            <a:pt x="251" y="188"/>
                          </a:lnTo>
                          <a:lnTo>
                            <a:pt x="250" y="198"/>
                          </a:lnTo>
                          <a:lnTo>
                            <a:pt x="248" y="208"/>
                          </a:lnTo>
                          <a:lnTo>
                            <a:pt x="246" y="215"/>
                          </a:lnTo>
                          <a:lnTo>
                            <a:pt x="246" y="222"/>
                          </a:lnTo>
                          <a:lnTo>
                            <a:pt x="244" y="232"/>
                          </a:lnTo>
                          <a:lnTo>
                            <a:pt x="242" y="239"/>
                          </a:lnTo>
                          <a:lnTo>
                            <a:pt x="240" y="244"/>
                          </a:lnTo>
                          <a:lnTo>
                            <a:pt x="239" y="254"/>
                          </a:lnTo>
                          <a:lnTo>
                            <a:pt x="235" y="264"/>
                          </a:lnTo>
                          <a:lnTo>
                            <a:pt x="234" y="271"/>
                          </a:lnTo>
                          <a:lnTo>
                            <a:pt x="232" y="279"/>
                          </a:lnTo>
                          <a:lnTo>
                            <a:pt x="228" y="291"/>
                          </a:lnTo>
                          <a:lnTo>
                            <a:pt x="228" y="298"/>
                          </a:lnTo>
                          <a:lnTo>
                            <a:pt x="225" y="307"/>
                          </a:lnTo>
                          <a:lnTo>
                            <a:pt x="221" y="314"/>
                          </a:lnTo>
                          <a:lnTo>
                            <a:pt x="219" y="318"/>
                          </a:lnTo>
                          <a:lnTo>
                            <a:pt x="218" y="326"/>
                          </a:lnTo>
                          <a:lnTo>
                            <a:pt x="216" y="331"/>
                          </a:lnTo>
                          <a:lnTo>
                            <a:pt x="211" y="339"/>
                          </a:lnTo>
                          <a:lnTo>
                            <a:pt x="210" y="343"/>
                          </a:lnTo>
                          <a:lnTo>
                            <a:pt x="204" y="346"/>
                          </a:lnTo>
                          <a:lnTo>
                            <a:pt x="199" y="354"/>
                          </a:lnTo>
                          <a:lnTo>
                            <a:pt x="193" y="357"/>
                          </a:lnTo>
                          <a:lnTo>
                            <a:pt x="187" y="362"/>
                          </a:lnTo>
                          <a:lnTo>
                            <a:pt x="182" y="365"/>
                          </a:lnTo>
                          <a:lnTo>
                            <a:pt x="175" y="366"/>
                          </a:lnTo>
                          <a:lnTo>
                            <a:pt x="167" y="370"/>
                          </a:lnTo>
                          <a:lnTo>
                            <a:pt x="160" y="370"/>
                          </a:lnTo>
                          <a:lnTo>
                            <a:pt x="152" y="371"/>
                          </a:lnTo>
                          <a:lnTo>
                            <a:pt x="144" y="364"/>
                          </a:lnTo>
                          <a:lnTo>
                            <a:pt x="140" y="357"/>
                          </a:lnTo>
                          <a:lnTo>
                            <a:pt x="135" y="351"/>
                          </a:lnTo>
                          <a:lnTo>
                            <a:pt x="131" y="346"/>
                          </a:lnTo>
                          <a:lnTo>
                            <a:pt x="118" y="337"/>
                          </a:lnTo>
                        </a:path>
                      </a:pathLst>
                    </a:custGeom>
                    <a:solidFill>
                      <a:srgbClr val="000000"/>
                    </a:solidFill>
                    <a:ln w="9525" cap="rnd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t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36" name="Shape 1159"/>
                    <p:cNvGrpSpPr/>
                    <p:nvPr/>
                  </p:nvGrpSpPr>
                  <p:grpSpPr>
                    <a:xfrm>
                      <a:off x="1469" y="2318"/>
                      <a:ext cx="107" cy="146"/>
                      <a:chOff x="1469" y="2318"/>
                      <a:chExt cx="107" cy="146"/>
                    </a:xfrm>
                  </p:grpSpPr>
                  <p:sp>
                    <p:nvSpPr>
                      <p:cNvPr id="457" name="Shape 1160"/>
                      <p:cNvSpPr/>
                      <p:nvPr/>
                    </p:nvSpPr>
                    <p:spPr>
                      <a:xfrm flipH="1">
                        <a:off x="1469" y="2318"/>
                        <a:ext cx="107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5" h="374" extrusionOk="0">
                            <a:moveTo>
                              <a:pt x="155" y="336"/>
                            </a:moveTo>
                            <a:lnTo>
                              <a:pt x="165" y="329"/>
                            </a:lnTo>
                            <a:lnTo>
                              <a:pt x="171" y="325"/>
                            </a:lnTo>
                            <a:lnTo>
                              <a:pt x="172" y="318"/>
                            </a:lnTo>
                            <a:lnTo>
                              <a:pt x="175" y="309"/>
                            </a:lnTo>
                            <a:lnTo>
                              <a:pt x="180" y="303"/>
                            </a:lnTo>
                            <a:lnTo>
                              <a:pt x="183" y="295"/>
                            </a:lnTo>
                            <a:lnTo>
                              <a:pt x="190" y="286"/>
                            </a:lnTo>
                            <a:lnTo>
                              <a:pt x="195" y="276"/>
                            </a:lnTo>
                            <a:lnTo>
                              <a:pt x="203" y="267"/>
                            </a:lnTo>
                            <a:lnTo>
                              <a:pt x="208" y="262"/>
                            </a:lnTo>
                            <a:lnTo>
                              <a:pt x="213" y="254"/>
                            </a:lnTo>
                            <a:lnTo>
                              <a:pt x="216" y="250"/>
                            </a:lnTo>
                            <a:lnTo>
                              <a:pt x="220" y="243"/>
                            </a:lnTo>
                            <a:lnTo>
                              <a:pt x="223" y="238"/>
                            </a:lnTo>
                            <a:lnTo>
                              <a:pt x="231" y="231"/>
                            </a:lnTo>
                            <a:lnTo>
                              <a:pt x="235" y="223"/>
                            </a:lnTo>
                            <a:lnTo>
                              <a:pt x="238" y="217"/>
                            </a:lnTo>
                            <a:lnTo>
                              <a:pt x="244" y="209"/>
                            </a:lnTo>
                            <a:lnTo>
                              <a:pt x="248" y="202"/>
                            </a:lnTo>
                            <a:lnTo>
                              <a:pt x="251" y="194"/>
                            </a:lnTo>
                            <a:lnTo>
                              <a:pt x="254" y="190"/>
                            </a:lnTo>
                            <a:lnTo>
                              <a:pt x="254" y="182"/>
                            </a:lnTo>
                            <a:lnTo>
                              <a:pt x="254" y="178"/>
                            </a:lnTo>
                            <a:lnTo>
                              <a:pt x="253" y="171"/>
                            </a:lnTo>
                            <a:lnTo>
                              <a:pt x="254" y="165"/>
                            </a:lnTo>
                            <a:lnTo>
                              <a:pt x="254" y="158"/>
                            </a:lnTo>
                            <a:lnTo>
                              <a:pt x="254" y="154"/>
                            </a:lnTo>
                            <a:lnTo>
                              <a:pt x="251" y="146"/>
                            </a:lnTo>
                            <a:lnTo>
                              <a:pt x="251" y="141"/>
                            </a:lnTo>
                            <a:lnTo>
                              <a:pt x="245" y="132"/>
                            </a:lnTo>
                            <a:lnTo>
                              <a:pt x="245" y="122"/>
                            </a:lnTo>
                            <a:lnTo>
                              <a:pt x="243" y="118"/>
                            </a:lnTo>
                            <a:lnTo>
                              <a:pt x="240" y="110"/>
                            </a:lnTo>
                            <a:lnTo>
                              <a:pt x="238" y="105"/>
                            </a:lnTo>
                            <a:lnTo>
                              <a:pt x="235" y="99"/>
                            </a:lnTo>
                            <a:lnTo>
                              <a:pt x="234" y="93"/>
                            </a:lnTo>
                            <a:lnTo>
                              <a:pt x="227" y="84"/>
                            </a:lnTo>
                            <a:lnTo>
                              <a:pt x="226" y="76"/>
                            </a:lnTo>
                            <a:lnTo>
                              <a:pt x="223" y="69"/>
                            </a:lnTo>
                            <a:lnTo>
                              <a:pt x="218" y="63"/>
                            </a:lnTo>
                            <a:lnTo>
                              <a:pt x="216" y="57"/>
                            </a:lnTo>
                            <a:lnTo>
                              <a:pt x="213" y="50"/>
                            </a:lnTo>
                            <a:lnTo>
                              <a:pt x="210" y="45"/>
                            </a:lnTo>
                            <a:lnTo>
                              <a:pt x="206" y="38"/>
                            </a:lnTo>
                            <a:lnTo>
                              <a:pt x="203" y="34"/>
                            </a:lnTo>
                            <a:lnTo>
                              <a:pt x="199" y="27"/>
                            </a:lnTo>
                            <a:lnTo>
                              <a:pt x="195" y="22"/>
                            </a:lnTo>
                            <a:lnTo>
                              <a:pt x="190" y="17"/>
                            </a:lnTo>
                            <a:lnTo>
                              <a:pt x="183" y="14"/>
                            </a:lnTo>
                            <a:lnTo>
                              <a:pt x="178" y="12"/>
                            </a:lnTo>
                            <a:lnTo>
                              <a:pt x="171" y="7"/>
                            </a:lnTo>
                            <a:lnTo>
                              <a:pt x="165" y="5"/>
                            </a:lnTo>
                            <a:lnTo>
                              <a:pt x="157" y="2"/>
                            </a:lnTo>
                            <a:lnTo>
                              <a:pt x="150" y="3"/>
                            </a:lnTo>
                            <a:lnTo>
                              <a:pt x="143" y="2"/>
                            </a:lnTo>
                            <a:lnTo>
                              <a:pt x="136" y="0"/>
                            </a:lnTo>
                            <a:lnTo>
                              <a:pt x="123" y="0"/>
                            </a:lnTo>
                            <a:lnTo>
                              <a:pt x="110" y="0"/>
                            </a:lnTo>
                            <a:lnTo>
                              <a:pt x="102" y="2"/>
                            </a:lnTo>
                            <a:lnTo>
                              <a:pt x="95" y="2"/>
                            </a:lnTo>
                            <a:lnTo>
                              <a:pt x="88" y="5"/>
                            </a:lnTo>
                            <a:lnTo>
                              <a:pt x="78" y="7"/>
                            </a:lnTo>
                            <a:lnTo>
                              <a:pt x="64" y="12"/>
                            </a:lnTo>
                            <a:lnTo>
                              <a:pt x="57" y="17"/>
                            </a:lnTo>
                            <a:lnTo>
                              <a:pt x="52" y="19"/>
                            </a:lnTo>
                            <a:lnTo>
                              <a:pt x="42" y="24"/>
                            </a:lnTo>
                            <a:lnTo>
                              <a:pt x="35" y="31"/>
                            </a:lnTo>
                            <a:lnTo>
                              <a:pt x="30" y="38"/>
                            </a:lnTo>
                            <a:lnTo>
                              <a:pt x="19" y="45"/>
                            </a:lnTo>
                            <a:lnTo>
                              <a:pt x="18" y="50"/>
                            </a:lnTo>
                            <a:lnTo>
                              <a:pt x="11" y="58"/>
                            </a:lnTo>
                            <a:lnTo>
                              <a:pt x="9" y="63"/>
                            </a:lnTo>
                            <a:lnTo>
                              <a:pt x="7" y="70"/>
                            </a:lnTo>
                            <a:lnTo>
                              <a:pt x="4" y="74"/>
                            </a:lnTo>
                            <a:lnTo>
                              <a:pt x="4" y="81"/>
                            </a:lnTo>
                            <a:lnTo>
                              <a:pt x="2" y="87"/>
                            </a:lnTo>
                            <a:lnTo>
                              <a:pt x="2" y="93"/>
                            </a:lnTo>
                            <a:lnTo>
                              <a:pt x="2" y="99"/>
                            </a:lnTo>
                            <a:lnTo>
                              <a:pt x="2" y="106"/>
                            </a:lnTo>
                            <a:lnTo>
                              <a:pt x="0" y="110"/>
                            </a:lnTo>
                            <a:lnTo>
                              <a:pt x="0" y="120"/>
                            </a:lnTo>
                            <a:lnTo>
                              <a:pt x="0" y="129"/>
                            </a:lnTo>
                            <a:lnTo>
                              <a:pt x="0" y="136"/>
                            </a:lnTo>
                            <a:lnTo>
                              <a:pt x="0" y="145"/>
                            </a:lnTo>
                            <a:lnTo>
                              <a:pt x="0" y="151"/>
                            </a:lnTo>
                            <a:lnTo>
                              <a:pt x="0" y="158"/>
                            </a:lnTo>
                            <a:lnTo>
                              <a:pt x="0" y="165"/>
                            </a:lnTo>
                            <a:lnTo>
                              <a:pt x="0" y="171"/>
                            </a:lnTo>
                            <a:lnTo>
                              <a:pt x="0" y="178"/>
                            </a:lnTo>
                            <a:lnTo>
                              <a:pt x="0" y="185"/>
                            </a:lnTo>
                            <a:lnTo>
                              <a:pt x="2" y="191"/>
                            </a:lnTo>
                            <a:lnTo>
                              <a:pt x="4" y="200"/>
                            </a:lnTo>
                            <a:lnTo>
                              <a:pt x="7" y="209"/>
                            </a:lnTo>
                            <a:lnTo>
                              <a:pt x="9" y="218"/>
                            </a:lnTo>
                            <a:lnTo>
                              <a:pt x="12" y="226"/>
                            </a:lnTo>
                            <a:lnTo>
                              <a:pt x="15" y="233"/>
                            </a:lnTo>
                            <a:lnTo>
                              <a:pt x="17" y="243"/>
                            </a:lnTo>
                            <a:lnTo>
                              <a:pt x="19" y="250"/>
                            </a:lnTo>
                            <a:lnTo>
                              <a:pt x="22" y="254"/>
                            </a:lnTo>
                            <a:lnTo>
                              <a:pt x="25" y="264"/>
                            </a:lnTo>
                            <a:lnTo>
                              <a:pt x="30" y="273"/>
                            </a:lnTo>
                            <a:lnTo>
                              <a:pt x="33" y="282"/>
                            </a:lnTo>
                            <a:lnTo>
                              <a:pt x="35" y="288"/>
                            </a:lnTo>
                            <a:lnTo>
                              <a:pt x="39" y="300"/>
                            </a:lnTo>
                            <a:lnTo>
                              <a:pt x="42" y="307"/>
                            </a:lnTo>
                            <a:lnTo>
                              <a:pt x="45" y="315"/>
                            </a:lnTo>
                            <a:lnTo>
                              <a:pt x="49" y="322"/>
                            </a:lnTo>
                            <a:lnTo>
                              <a:pt x="52" y="327"/>
                            </a:lnTo>
                            <a:lnTo>
                              <a:pt x="54" y="334"/>
                            </a:lnTo>
                            <a:lnTo>
                              <a:pt x="58" y="339"/>
                            </a:lnTo>
                            <a:lnTo>
                              <a:pt x="63" y="345"/>
                            </a:lnTo>
                            <a:lnTo>
                              <a:pt x="64" y="351"/>
                            </a:lnTo>
                            <a:lnTo>
                              <a:pt x="70" y="353"/>
                            </a:lnTo>
                            <a:lnTo>
                              <a:pt x="78" y="360"/>
                            </a:lnTo>
                            <a:lnTo>
                              <a:pt x="82" y="363"/>
                            </a:lnTo>
                            <a:lnTo>
                              <a:pt x="90" y="367"/>
                            </a:lnTo>
                            <a:lnTo>
                              <a:pt x="95" y="370"/>
                            </a:lnTo>
                            <a:lnTo>
                              <a:pt x="102" y="370"/>
                            </a:lnTo>
                            <a:lnTo>
                              <a:pt x="109" y="373"/>
                            </a:lnTo>
                            <a:lnTo>
                              <a:pt x="118" y="373"/>
                            </a:lnTo>
                            <a:lnTo>
                              <a:pt x="126" y="373"/>
                            </a:lnTo>
                            <a:lnTo>
                              <a:pt x="133" y="365"/>
                            </a:lnTo>
                            <a:lnTo>
                              <a:pt x="135" y="358"/>
                            </a:lnTo>
                            <a:lnTo>
                              <a:pt x="139" y="350"/>
                            </a:lnTo>
                            <a:lnTo>
                              <a:pt x="143" y="345"/>
                            </a:lnTo>
                            <a:lnTo>
                              <a:pt x="155" y="3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8" name="Shape 1161"/>
                      <p:cNvSpPr/>
                      <p:nvPr/>
                    </p:nvSpPr>
                    <p:spPr>
                      <a:xfrm rot="-719999">
                        <a:off x="1502" y="2393"/>
                        <a:ext cx="38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444" name="Shape 1162"/>
                    <p:cNvSpPr/>
                    <p:nvPr/>
                  </p:nvSpPr>
                  <p:spPr>
                    <a:xfrm rot="1079999" flipH="1">
                      <a:off x="1681" y="2436"/>
                      <a:ext cx="38" cy="69"/>
                    </a:xfrm>
                    <a:prstGeom prst="ellipse">
                      <a:avLst/>
                    </a:prstGeom>
                    <a:solidFill>
                      <a:srgbClr val="393939"/>
                    </a:solidFill>
                    <a:ln w="9525" cap="flat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45700" rIns="91425" bIns="45700" anchor="ctr" anchorCtr="0">
                      <a:noAutofit/>
                    </a:bodyPr>
                    <a:lstStyle/>
                    <a:p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638" name="Shape 1163"/>
                    <p:cNvGrpSpPr/>
                    <p:nvPr/>
                  </p:nvGrpSpPr>
                  <p:grpSpPr>
                    <a:xfrm>
                      <a:off x="1440" y="2415"/>
                      <a:ext cx="107" cy="144"/>
                      <a:chOff x="1440" y="2415"/>
                      <a:chExt cx="107" cy="144"/>
                    </a:xfrm>
                  </p:grpSpPr>
                  <p:sp>
                    <p:nvSpPr>
                      <p:cNvPr id="455" name="Shape 1164"/>
                      <p:cNvSpPr/>
                      <p:nvPr/>
                    </p:nvSpPr>
                    <p:spPr>
                      <a:xfrm flipH="1">
                        <a:off x="1440" y="2415"/>
                        <a:ext cx="107" cy="144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67" extrusionOk="0">
                            <a:moveTo>
                              <a:pt x="108" y="337"/>
                            </a:moveTo>
                            <a:lnTo>
                              <a:pt x="120" y="331"/>
                            </a:lnTo>
                            <a:lnTo>
                              <a:pt x="126" y="329"/>
                            </a:lnTo>
                            <a:lnTo>
                              <a:pt x="131" y="321"/>
                            </a:lnTo>
                            <a:lnTo>
                              <a:pt x="135" y="315"/>
                            </a:lnTo>
                            <a:lnTo>
                              <a:pt x="141" y="310"/>
                            </a:lnTo>
                            <a:lnTo>
                              <a:pt x="147" y="303"/>
                            </a:lnTo>
                            <a:lnTo>
                              <a:pt x="156" y="295"/>
                            </a:lnTo>
                            <a:lnTo>
                              <a:pt x="164" y="286"/>
                            </a:lnTo>
                            <a:lnTo>
                              <a:pt x="173" y="279"/>
                            </a:lnTo>
                            <a:lnTo>
                              <a:pt x="180" y="275"/>
                            </a:lnTo>
                            <a:lnTo>
                              <a:pt x="187" y="269"/>
                            </a:lnTo>
                            <a:lnTo>
                              <a:pt x="190" y="266"/>
                            </a:lnTo>
                            <a:lnTo>
                              <a:pt x="197" y="259"/>
                            </a:lnTo>
                            <a:lnTo>
                              <a:pt x="201" y="255"/>
                            </a:lnTo>
                            <a:lnTo>
                              <a:pt x="211" y="250"/>
                            </a:lnTo>
                            <a:lnTo>
                              <a:pt x="217" y="244"/>
                            </a:lnTo>
                            <a:lnTo>
                              <a:pt x="221" y="238"/>
                            </a:lnTo>
                            <a:lnTo>
                              <a:pt x="228" y="232"/>
                            </a:lnTo>
                            <a:lnTo>
                              <a:pt x="235" y="225"/>
                            </a:lnTo>
                            <a:lnTo>
                              <a:pt x="239" y="219"/>
                            </a:lnTo>
                            <a:lnTo>
                              <a:pt x="244" y="214"/>
                            </a:lnTo>
                            <a:lnTo>
                              <a:pt x="246" y="208"/>
                            </a:lnTo>
                            <a:lnTo>
                              <a:pt x="246" y="203"/>
                            </a:lnTo>
                            <a:lnTo>
                              <a:pt x="248" y="196"/>
                            </a:lnTo>
                            <a:lnTo>
                              <a:pt x="250" y="191"/>
                            </a:lnTo>
                            <a:lnTo>
                              <a:pt x="252" y="185"/>
                            </a:lnTo>
                            <a:lnTo>
                              <a:pt x="254" y="179"/>
                            </a:lnTo>
                            <a:lnTo>
                              <a:pt x="253" y="172"/>
                            </a:lnTo>
                            <a:lnTo>
                              <a:pt x="255" y="167"/>
                            </a:lnTo>
                            <a:lnTo>
                              <a:pt x="252" y="157"/>
                            </a:lnTo>
                            <a:lnTo>
                              <a:pt x="255" y="148"/>
                            </a:lnTo>
                            <a:lnTo>
                              <a:pt x="254" y="142"/>
                            </a:lnTo>
                            <a:lnTo>
                              <a:pt x="253" y="135"/>
                            </a:lnTo>
                            <a:lnTo>
                              <a:pt x="252" y="130"/>
                            </a:lnTo>
                            <a:lnTo>
                              <a:pt x="251" y="123"/>
                            </a:lnTo>
                            <a:lnTo>
                              <a:pt x="251" y="117"/>
                            </a:lnTo>
                            <a:lnTo>
                              <a:pt x="248" y="107"/>
                            </a:lnTo>
                            <a:lnTo>
                              <a:pt x="248" y="99"/>
                            </a:lnTo>
                            <a:lnTo>
                              <a:pt x="247" y="91"/>
                            </a:lnTo>
                            <a:lnTo>
                              <a:pt x="245" y="84"/>
                            </a:lnTo>
                            <a:lnTo>
                              <a:pt x="244" y="78"/>
                            </a:lnTo>
                            <a:lnTo>
                              <a:pt x="243" y="71"/>
                            </a:lnTo>
                            <a:lnTo>
                              <a:pt x="242" y="65"/>
                            </a:lnTo>
                            <a:lnTo>
                              <a:pt x="239" y="58"/>
                            </a:lnTo>
                            <a:lnTo>
                              <a:pt x="237" y="53"/>
                            </a:lnTo>
                            <a:lnTo>
                              <a:pt x="235" y="44"/>
                            </a:lnTo>
                            <a:lnTo>
                              <a:pt x="234" y="39"/>
                            </a:lnTo>
                            <a:lnTo>
                              <a:pt x="230" y="34"/>
                            </a:lnTo>
                            <a:lnTo>
                              <a:pt x="224" y="29"/>
                            </a:lnTo>
                            <a:lnTo>
                              <a:pt x="219" y="26"/>
                            </a:lnTo>
                            <a:lnTo>
                              <a:pt x="213" y="20"/>
                            </a:lnTo>
                            <a:lnTo>
                              <a:pt x="209" y="17"/>
                            </a:lnTo>
                            <a:lnTo>
                              <a:pt x="202" y="12"/>
                            </a:lnTo>
                            <a:lnTo>
                              <a:pt x="195" y="11"/>
                            </a:lnTo>
                            <a:lnTo>
                              <a:pt x="188" y="9"/>
                            </a:lnTo>
                            <a:lnTo>
                              <a:pt x="182" y="6"/>
                            </a:lnTo>
                            <a:lnTo>
                              <a:pt x="169" y="3"/>
                            </a:lnTo>
                            <a:lnTo>
                              <a:pt x="158" y="0"/>
                            </a:lnTo>
                            <a:lnTo>
                              <a:pt x="149" y="1"/>
                            </a:lnTo>
                            <a:lnTo>
                              <a:pt x="142" y="0"/>
                            </a:lnTo>
                            <a:lnTo>
                              <a:pt x="134" y="0"/>
                            </a:lnTo>
                            <a:lnTo>
                              <a:pt x="123" y="0"/>
                            </a:lnTo>
                            <a:lnTo>
                              <a:pt x="110" y="2"/>
                            </a:lnTo>
                            <a:lnTo>
                              <a:pt x="102" y="5"/>
                            </a:lnTo>
                            <a:lnTo>
                              <a:pt x="96" y="7"/>
                            </a:lnTo>
                            <a:lnTo>
                              <a:pt x="85" y="9"/>
                            </a:lnTo>
                            <a:lnTo>
                              <a:pt x="76" y="15"/>
                            </a:lnTo>
                            <a:lnTo>
                              <a:pt x="70" y="20"/>
                            </a:lnTo>
                            <a:lnTo>
                              <a:pt x="57" y="25"/>
                            </a:lnTo>
                            <a:lnTo>
                              <a:pt x="53" y="29"/>
                            </a:lnTo>
                            <a:lnTo>
                              <a:pt x="46" y="35"/>
                            </a:lnTo>
                            <a:lnTo>
                              <a:pt x="43" y="39"/>
                            </a:lnTo>
                            <a:lnTo>
                              <a:pt x="38" y="46"/>
                            </a:lnTo>
                            <a:lnTo>
                              <a:pt x="35" y="50"/>
                            </a:lnTo>
                            <a:lnTo>
                              <a:pt x="33" y="57"/>
                            </a:lnTo>
                            <a:lnTo>
                              <a:pt x="29" y="62"/>
                            </a:lnTo>
                            <a:lnTo>
                              <a:pt x="26" y="69"/>
                            </a:lnTo>
                            <a:lnTo>
                              <a:pt x="26" y="73"/>
                            </a:lnTo>
                            <a:lnTo>
                              <a:pt x="24" y="80"/>
                            </a:lnTo>
                            <a:lnTo>
                              <a:pt x="19" y="84"/>
                            </a:lnTo>
                            <a:lnTo>
                              <a:pt x="17" y="94"/>
                            </a:lnTo>
                            <a:lnTo>
                              <a:pt x="15" y="103"/>
                            </a:lnTo>
                            <a:lnTo>
                              <a:pt x="12" y="109"/>
                            </a:lnTo>
                            <a:lnTo>
                              <a:pt x="10" y="117"/>
                            </a:lnTo>
                            <a:lnTo>
                              <a:pt x="8" y="124"/>
                            </a:lnTo>
                            <a:lnTo>
                              <a:pt x="7" y="131"/>
                            </a:lnTo>
                            <a:lnTo>
                              <a:pt x="5" y="137"/>
                            </a:lnTo>
                            <a:lnTo>
                              <a:pt x="3" y="142"/>
                            </a:lnTo>
                            <a:lnTo>
                              <a:pt x="1" y="150"/>
                            </a:lnTo>
                            <a:lnTo>
                              <a:pt x="0" y="156"/>
                            </a:lnTo>
                            <a:lnTo>
                              <a:pt x="0" y="164"/>
                            </a:lnTo>
                            <a:lnTo>
                              <a:pt x="0" y="172"/>
                            </a:lnTo>
                            <a:lnTo>
                              <a:pt x="0" y="181"/>
                            </a:lnTo>
                            <a:lnTo>
                              <a:pt x="0" y="191"/>
                            </a:lnTo>
                            <a:lnTo>
                              <a:pt x="0" y="198"/>
                            </a:lnTo>
                            <a:lnTo>
                              <a:pt x="0" y="206"/>
                            </a:lnTo>
                            <a:lnTo>
                              <a:pt x="0" y="216"/>
                            </a:lnTo>
                            <a:lnTo>
                              <a:pt x="0" y="223"/>
                            </a:lnTo>
                            <a:lnTo>
                              <a:pt x="2" y="229"/>
                            </a:lnTo>
                            <a:lnTo>
                              <a:pt x="1" y="239"/>
                            </a:lnTo>
                            <a:lnTo>
                              <a:pt x="4" y="249"/>
                            </a:lnTo>
                            <a:lnTo>
                              <a:pt x="5" y="257"/>
                            </a:lnTo>
                            <a:lnTo>
                              <a:pt x="5" y="264"/>
                            </a:lnTo>
                            <a:lnTo>
                              <a:pt x="6" y="276"/>
                            </a:lnTo>
                            <a:lnTo>
                              <a:pt x="7" y="285"/>
                            </a:lnTo>
                            <a:lnTo>
                              <a:pt x="8" y="293"/>
                            </a:lnTo>
                            <a:lnTo>
                              <a:pt x="10" y="300"/>
                            </a:lnTo>
                            <a:lnTo>
                              <a:pt x="11" y="305"/>
                            </a:lnTo>
                            <a:lnTo>
                              <a:pt x="12" y="312"/>
                            </a:lnTo>
                            <a:lnTo>
                              <a:pt x="13" y="319"/>
                            </a:lnTo>
                            <a:lnTo>
                              <a:pt x="16" y="326"/>
                            </a:lnTo>
                            <a:lnTo>
                              <a:pt x="17" y="331"/>
                            </a:lnTo>
                            <a:lnTo>
                              <a:pt x="21" y="335"/>
                            </a:lnTo>
                            <a:lnTo>
                              <a:pt x="26" y="343"/>
                            </a:lnTo>
                            <a:lnTo>
                              <a:pt x="31" y="347"/>
                            </a:lnTo>
                            <a:lnTo>
                              <a:pt x="36" y="353"/>
                            </a:lnTo>
                            <a:lnTo>
                              <a:pt x="41" y="357"/>
                            </a:lnTo>
                            <a:lnTo>
                              <a:pt x="48" y="358"/>
                            </a:lnTo>
                            <a:lnTo>
                              <a:pt x="54" y="362"/>
                            </a:lnTo>
                            <a:lnTo>
                              <a:pt x="62" y="364"/>
                            </a:lnTo>
                            <a:lnTo>
                              <a:pt x="70" y="366"/>
                            </a:lnTo>
                            <a:lnTo>
                              <a:pt x="79" y="359"/>
                            </a:lnTo>
                            <a:lnTo>
                              <a:pt x="83" y="353"/>
                            </a:lnTo>
                            <a:lnTo>
                              <a:pt x="89" y="347"/>
                            </a:lnTo>
                            <a:lnTo>
                              <a:pt x="93" y="343"/>
                            </a:lnTo>
                            <a:lnTo>
                              <a:pt x="10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6" name="Shape 1165"/>
                      <p:cNvSpPr/>
                      <p:nvPr/>
                    </p:nvSpPr>
                    <p:spPr>
                      <a:xfrm rot="-1559999">
                        <a:off x="1487" y="2489"/>
                        <a:ext cx="37" cy="67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39" name="Shape 1166"/>
                    <p:cNvGrpSpPr/>
                    <p:nvPr/>
                  </p:nvGrpSpPr>
                  <p:grpSpPr>
                    <a:xfrm>
                      <a:off x="1676" y="2428"/>
                      <a:ext cx="111" cy="141"/>
                      <a:chOff x="1676" y="2428"/>
                      <a:chExt cx="111" cy="141"/>
                    </a:xfrm>
                  </p:grpSpPr>
                  <p:sp>
                    <p:nvSpPr>
                      <p:cNvPr id="453" name="Shape 1167"/>
                      <p:cNvSpPr/>
                      <p:nvPr/>
                    </p:nvSpPr>
                    <p:spPr>
                      <a:xfrm flipH="1">
                        <a:off x="1676" y="2428"/>
                        <a:ext cx="111" cy="141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66" h="359" extrusionOk="0">
                            <a:moveTo>
                              <a:pt x="168" y="333"/>
                            </a:moveTo>
                            <a:lnTo>
                              <a:pt x="157" y="330"/>
                            </a:lnTo>
                            <a:lnTo>
                              <a:pt x="150" y="326"/>
                            </a:lnTo>
                            <a:lnTo>
                              <a:pt x="144" y="320"/>
                            </a:lnTo>
                            <a:lnTo>
                              <a:pt x="139" y="313"/>
                            </a:lnTo>
                            <a:lnTo>
                              <a:pt x="132" y="309"/>
                            </a:lnTo>
                            <a:lnTo>
                              <a:pt x="126" y="303"/>
                            </a:lnTo>
                            <a:lnTo>
                              <a:pt x="116" y="296"/>
                            </a:lnTo>
                            <a:lnTo>
                              <a:pt x="106" y="289"/>
                            </a:lnTo>
                            <a:lnTo>
                              <a:pt x="97" y="282"/>
                            </a:lnTo>
                            <a:lnTo>
                              <a:pt x="89" y="278"/>
                            </a:lnTo>
                            <a:lnTo>
                              <a:pt x="82" y="273"/>
                            </a:lnTo>
                            <a:lnTo>
                              <a:pt x="78" y="270"/>
                            </a:lnTo>
                            <a:lnTo>
                              <a:pt x="70" y="264"/>
                            </a:lnTo>
                            <a:lnTo>
                              <a:pt x="66" y="260"/>
                            </a:lnTo>
                            <a:lnTo>
                              <a:pt x="56" y="256"/>
                            </a:lnTo>
                            <a:lnTo>
                              <a:pt x="49" y="251"/>
                            </a:lnTo>
                            <a:lnTo>
                              <a:pt x="44" y="245"/>
                            </a:lnTo>
                            <a:lnTo>
                              <a:pt x="35" y="240"/>
                            </a:lnTo>
                            <a:lnTo>
                              <a:pt x="28" y="234"/>
                            </a:lnTo>
                            <a:lnTo>
                              <a:pt x="23" y="228"/>
                            </a:lnTo>
                            <a:lnTo>
                              <a:pt x="18" y="224"/>
                            </a:lnTo>
                            <a:lnTo>
                              <a:pt x="16" y="218"/>
                            </a:lnTo>
                            <a:lnTo>
                              <a:pt x="14" y="213"/>
                            </a:lnTo>
                            <a:lnTo>
                              <a:pt x="11" y="206"/>
                            </a:lnTo>
                            <a:lnTo>
                              <a:pt x="9" y="202"/>
                            </a:lnTo>
                            <a:lnTo>
                              <a:pt x="7" y="195"/>
                            </a:lnTo>
                            <a:lnTo>
                              <a:pt x="5" y="190"/>
                            </a:lnTo>
                            <a:lnTo>
                              <a:pt x="4" y="183"/>
                            </a:lnTo>
                            <a:lnTo>
                              <a:pt x="2" y="179"/>
                            </a:lnTo>
                            <a:lnTo>
                              <a:pt x="3" y="168"/>
                            </a:lnTo>
                            <a:lnTo>
                              <a:pt x="0" y="159"/>
                            </a:lnTo>
                            <a:lnTo>
                              <a:pt x="0" y="154"/>
                            </a:lnTo>
                            <a:lnTo>
                              <a:pt x="0" y="146"/>
                            </a:lnTo>
                            <a:lnTo>
                              <a:pt x="0" y="141"/>
                            </a:lnTo>
                            <a:lnTo>
                              <a:pt x="0" y="134"/>
                            </a:lnTo>
                            <a:lnTo>
                              <a:pt x="0" y="128"/>
                            </a:lnTo>
                            <a:lnTo>
                              <a:pt x="1" y="117"/>
                            </a:lnTo>
                            <a:lnTo>
                              <a:pt x="1" y="110"/>
                            </a:lnTo>
                            <a:lnTo>
                              <a:pt x="0" y="102"/>
                            </a:lnTo>
                            <a:lnTo>
                              <a:pt x="1" y="95"/>
                            </a:lnTo>
                            <a:lnTo>
                              <a:pt x="3" y="89"/>
                            </a:lnTo>
                            <a:lnTo>
                              <a:pt x="2" y="81"/>
                            </a:lnTo>
                            <a:lnTo>
                              <a:pt x="2" y="76"/>
                            </a:lnTo>
                            <a:lnTo>
                              <a:pt x="4" y="68"/>
                            </a:lnTo>
                            <a:lnTo>
                              <a:pt x="6" y="62"/>
                            </a:lnTo>
                            <a:lnTo>
                              <a:pt x="7" y="54"/>
                            </a:lnTo>
                            <a:lnTo>
                              <a:pt x="7" y="49"/>
                            </a:lnTo>
                            <a:lnTo>
                              <a:pt x="11" y="43"/>
                            </a:lnTo>
                            <a:lnTo>
                              <a:pt x="16" y="38"/>
                            </a:lnTo>
                            <a:lnTo>
                              <a:pt x="20" y="35"/>
                            </a:lnTo>
                            <a:lnTo>
                              <a:pt x="26" y="28"/>
                            </a:lnTo>
                            <a:lnTo>
                              <a:pt x="29" y="24"/>
                            </a:lnTo>
                            <a:lnTo>
                              <a:pt x="35" y="20"/>
                            </a:lnTo>
                            <a:lnTo>
                              <a:pt x="42" y="17"/>
                            </a:lnTo>
                            <a:lnTo>
                              <a:pt x="49" y="15"/>
                            </a:lnTo>
                            <a:lnTo>
                              <a:pt x="56" y="10"/>
                            </a:lnTo>
                            <a:lnTo>
                              <a:pt x="68" y="7"/>
                            </a:lnTo>
                            <a:lnTo>
                              <a:pt x="79" y="2"/>
                            </a:lnTo>
                            <a:lnTo>
                              <a:pt x="88" y="2"/>
                            </a:lnTo>
                            <a:lnTo>
                              <a:pt x="95" y="1"/>
                            </a:lnTo>
                            <a:lnTo>
                              <a:pt x="102" y="1"/>
                            </a:lnTo>
                            <a:lnTo>
                              <a:pt x="113" y="0"/>
                            </a:lnTo>
                            <a:lnTo>
                              <a:pt x="126" y="1"/>
                            </a:lnTo>
                            <a:lnTo>
                              <a:pt x="135" y="3"/>
                            </a:lnTo>
                            <a:lnTo>
                              <a:pt x="141" y="4"/>
                            </a:lnTo>
                            <a:lnTo>
                              <a:pt x="152" y="6"/>
                            </a:lnTo>
                            <a:lnTo>
                              <a:pt x="162" y="10"/>
                            </a:lnTo>
                            <a:lnTo>
                              <a:pt x="169" y="15"/>
                            </a:lnTo>
                            <a:lnTo>
                              <a:pt x="181" y="18"/>
                            </a:lnTo>
                            <a:lnTo>
                              <a:pt x="186" y="23"/>
                            </a:lnTo>
                            <a:lnTo>
                              <a:pt x="194" y="27"/>
                            </a:lnTo>
                            <a:lnTo>
                              <a:pt x="197" y="32"/>
                            </a:lnTo>
                            <a:lnTo>
                              <a:pt x="203" y="37"/>
                            </a:lnTo>
                            <a:lnTo>
                              <a:pt x="207" y="42"/>
                            </a:lnTo>
                            <a:lnTo>
                              <a:pt x="211" y="48"/>
                            </a:lnTo>
                            <a:lnTo>
                              <a:pt x="214" y="53"/>
                            </a:lnTo>
                            <a:lnTo>
                              <a:pt x="218" y="59"/>
                            </a:lnTo>
                            <a:lnTo>
                              <a:pt x="219" y="63"/>
                            </a:lnTo>
                            <a:lnTo>
                              <a:pt x="222" y="70"/>
                            </a:lnTo>
                            <a:lnTo>
                              <a:pt x="226" y="74"/>
                            </a:lnTo>
                            <a:lnTo>
                              <a:pt x="230" y="83"/>
                            </a:lnTo>
                            <a:lnTo>
                              <a:pt x="234" y="92"/>
                            </a:lnTo>
                            <a:lnTo>
                              <a:pt x="237" y="98"/>
                            </a:lnTo>
                            <a:lnTo>
                              <a:pt x="239" y="106"/>
                            </a:lnTo>
                            <a:lnTo>
                              <a:pt x="243" y="113"/>
                            </a:lnTo>
                            <a:lnTo>
                              <a:pt x="245" y="119"/>
                            </a:lnTo>
                            <a:lnTo>
                              <a:pt x="247" y="126"/>
                            </a:lnTo>
                            <a:lnTo>
                              <a:pt x="250" y="131"/>
                            </a:lnTo>
                            <a:lnTo>
                              <a:pt x="252" y="137"/>
                            </a:lnTo>
                            <a:lnTo>
                              <a:pt x="256" y="143"/>
                            </a:lnTo>
                            <a:lnTo>
                              <a:pt x="256" y="152"/>
                            </a:lnTo>
                            <a:lnTo>
                              <a:pt x="256" y="159"/>
                            </a:lnTo>
                            <a:lnTo>
                              <a:pt x="257" y="169"/>
                            </a:lnTo>
                            <a:lnTo>
                              <a:pt x="259" y="179"/>
                            </a:lnTo>
                            <a:lnTo>
                              <a:pt x="259" y="186"/>
                            </a:lnTo>
                            <a:lnTo>
                              <a:pt x="260" y="194"/>
                            </a:lnTo>
                            <a:lnTo>
                              <a:pt x="262" y="204"/>
                            </a:lnTo>
                            <a:lnTo>
                              <a:pt x="262" y="211"/>
                            </a:lnTo>
                            <a:lnTo>
                              <a:pt x="262" y="216"/>
                            </a:lnTo>
                            <a:lnTo>
                              <a:pt x="263" y="226"/>
                            </a:lnTo>
                            <a:lnTo>
                              <a:pt x="262" y="237"/>
                            </a:lnTo>
                            <a:lnTo>
                              <a:pt x="262" y="244"/>
                            </a:lnTo>
                            <a:lnTo>
                              <a:pt x="264" y="251"/>
                            </a:lnTo>
                            <a:lnTo>
                              <a:pt x="263" y="265"/>
                            </a:lnTo>
                            <a:lnTo>
                              <a:pt x="264" y="272"/>
                            </a:lnTo>
                            <a:lnTo>
                              <a:pt x="265" y="279"/>
                            </a:lnTo>
                            <a:lnTo>
                              <a:pt x="262" y="287"/>
                            </a:lnTo>
                            <a:lnTo>
                              <a:pt x="262" y="294"/>
                            </a:lnTo>
                            <a:lnTo>
                              <a:pt x="262" y="301"/>
                            </a:lnTo>
                            <a:lnTo>
                              <a:pt x="262" y="306"/>
                            </a:lnTo>
                            <a:lnTo>
                              <a:pt x="259" y="314"/>
                            </a:lnTo>
                            <a:lnTo>
                              <a:pt x="259" y="320"/>
                            </a:lnTo>
                            <a:lnTo>
                              <a:pt x="255" y="323"/>
                            </a:lnTo>
                            <a:lnTo>
                              <a:pt x="251" y="332"/>
                            </a:lnTo>
                            <a:lnTo>
                              <a:pt x="247" y="336"/>
                            </a:lnTo>
                            <a:lnTo>
                              <a:pt x="242" y="343"/>
                            </a:lnTo>
                            <a:lnTo>
                              <a:pt x="238" y="347"/>
                            </a:lnTo>
                            <a:lnTo>
                              <a:pt x="230" y="349"/>
                            </a:lnTo>
                            <a:lnTo>
                              <a:pt x="225" y="354"/>
                            </a:lnTo>
                            <a:lnTo>
                              <a:pt x="219" y="356"/>
                            </a:lnTo>
                            <a:lnTo>
                              <a:pt x="211" y="358"/>
                            </a:lnTo>
                            <a:lnTo>
                              <a:pt x="201" y="354"/>
                            </a:lnTo>
                            <a:lnTo>
                              <a:pt x="195" y="348"/>
                            </a:lnTo>
                            <a:lnTo>
                              <a:pt x="188" y="342"/>
                            </a:lnTo>
                            <a:lnTo>
                              <a:pt x="184" y="339"/>
                            </a:lnTo>
                            <a:lnTo>
                              <a:pt x="168" y="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4" name="Shape 1168"/>
                      <p:cNvSpPr/>
                      <p:nvPr/>
                    </p:nvSpPr>
                    <p:spPr>
                      <a:xfrm rot="1919999" flipH="1">
                        <a:off x="1698" y="2500"/>
                        <a:ext cx="37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40" name="Shape 1169"/>
                    <p:cNvGrpSpPr/>
                    <p:nvPr/>
                  </p:nvGrpSpPr>
                  <p:grpSpPr>
                    <a:xfrm>
                      <a:off x="1546" y="2371"/>
                      <a:ext cx="108" cy="146"/>
                      <a:chOff x="1546" y="2371"/>
                      <a:chExt cx="108" cy="146"/>
                    </a:xfrm>
                  </p:grpSpPr>
                  <p:sp>
                    <p:nvSpPr>
                      <p:cNvPr id="451" name="Shape 1170"/>
                      <p:cNvSpPr/>
                      <p:nvPr/>
                    </p:nvSpPr>
                    <p:spPr>
                      <a:xfrm flipH="1">
                        <a:off x="1546" y="2371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6" h="372" extrusionOk="0">
                            <a:moveTo>
                              <a:pt x="118" y="337"/>
                            </a:moveTo>
                            <a:lnTo>
                              <a:pt x="107" y="331"/>
                            </a:lnTo>
                            <a:lnTo>
                              <a:pt x="101" y="327"/>
                            </a:lnTo>
                            <a:lnTo>
                              <a:pt x="98" y="320"/>
                            </a:lnTo>
                            <a:lnTo>
                              <a:pt x="95" y="313"/>
                            </a:lnTo>
                            <a:lnTo>
                              <a:pt x="89" y="307"/>
                            </a:lnTo>
                            <a:lnTo>
                              <a:pt x="86" y="299"/>
                            </a:lnTo>
                            <a:lnTo>
                              <a:pt x="77" y="291"/>
                            </a:lnTo>
                            <a:lnTo>
                              <a:pt x="71" y="281"/>
                            </a:lnTo>
                            <a:lnTo>
                              <a:pt x="63" y="272"/>
                            </a:lnTo>
                            <a:lnTo>
                              <a:pt x="56" y="268"/>
                            </a:lnTo>
                            <a:lnTo>
                              <a:pt x="51" y="262"/>
                            </a:lnTo>
                            <a:lnTo>
                              <a:pt x="48" y="257"/>
                            </a:lnTo>
                            <a:lnTo>
                              <a:pt x="42" y="251"/>
                            </a:lnTo>
                            <a:lnTo>
                              <a:pt x="39" y="246"/>
                            </a:lnTo>
                            <a:lnTo>
                              <a:pt x="30" y="240"/>
                            </a:lnTo>
                            <a:lnTo>
                              <a:pt x="25" y="233"/>
                            </a:lnTo>
                            <a:lnTo>
                              <a:pt x="21" y="226"/>
                            </a:lnTo>
                            <a:lnTo>
                              <a:pt x="16" y="219"/>
                            </a:lnTo>
                            <a:lnTo>
                              <a:pt x="9" y="212"/>
                            </a:lnTo>
                            <a:lnTo>
                              <a:pt x="6" y="206"/>
                            </a:lnTo>
                            <a:lnTo>
                              <a:pt x="3" y="201"/>
                            </a:lnTo>
                            <a:lnTo>
                              <a:pt x="2" y="194"/>
                            </a:lnTo>
                            <a:lnTo>
                              <a:pt x="1" y="189"/>
                            </a:lnTo>
                            <a:lnTo>
                              <a:pt x="1" y="182"/>
                            </a:lnTo>
                            <a:lnTo>
                              <a:pt x="0" y="177"/>
                            </a:lnTo>
                            <a:lnTo>
                              <a:pt x="0" y="171"/>
                            </a:lnTo>
                            <a:lnTo>
                              <a:pt x="0" y="165"/>
                            </a:lnTo>
                            <a:lnTo>
                              <a:pt x="0" y="158"/>
                            </a:lnTo>
                            <a:lnTo>
                              <a:pt x="0" y="153"/>
                            </a:lnTo>
                            <a:lnTo>
                              <a:pt x="4" y="143"/>
                            </a:lnTo>
                            <a:lnTo>
                              <a:pt x="2" y="134"/>
                            </a:lnTo>
                            <a:lnTo>
                              <a:pt x="4" y="128"/>
                            </a:lnTo>
                            <a:lnTo>
                              <a:pt x="6" y="121"/>
                            </a:lnTo>
                            <a:lnTo>
                              <a:pt x="9" y="117"/>
                            </a:lnTo>
                            <a:lnTo>
                              <a:pt x="9" y="108"/>
                            </a:lnTo>
                            <a:lnTo>
                              <a:pt x="11" y="104"/>
                            </a:lnTo>
                            <a:lnTo>
                              <a:pt x="16" y="94"/>
                            </a:lnTo>
                            <a:lnTo>
                              <a:pt x="18" y="87"/>
                            </a:lnTo>
                            <a:lnTo>
                              <a:pt x="18" y="79"/>
                            </a:lnTo>
                            <a:lnTo>
                              <a:pt x="22" y="72"/>
                            </a:lnTo>
                            <a:lnTo>
                              <a:pt x="25" y="66"/>
                            </a:lnTo>
                            <a:lnTo>
                              <a:pt x="27" y="59"/>
                            </a:lnTo>
                            <a:lnTo>
                              <a:pt x="28" y="54"/>
                            </a:lnTo>
                            <a:lnTo>
                              <a:pt x="32" y="46"/>
                            </a:lnTo>
                            <a:lnTo>
                              <a:pt x="35" y="41"/>
                            </a:lnTo>
                            <a:lnTo>
                              <a:pt x="39" y="35"/>
                            </a:lnTo>
                            <a:lnTo>
                              <a:pt x="40" y="28"/>
                            </a:lnTo>
                            <a:lnTo>
                              <a:pt x="45" y="24"/>
                            </a:lnTo>
                            <a:lnTo>
                              <a:pt x="52" y="20"/>
                            </a:lnTo>
                            <a:lnTo>
                              <a:pt x="57" y="18"/>
                            </a:lnTo>
                            <a:lnTo>
                              <a:pt x="63" y="13"/>
                            </a:lnTo>
                            <a:lnTo>
                              <a:pt x="69" y="9"/>
                            </a:lnTo>
                            <a:lnTo>
                              <a:pt x="75" y="7"/>
                            </a:lnTo>
                            <a:lnTo>
                              <a:pt x="83" y="6"/>
                            </a:lnTo>
                            <a:lnTo>
                              <a:pt x="91" y="5"/>
                            </a:lnTo>
                            <a:lnTo>
                              <a:pt x="98" y="2"/>
                            </a:lnTo>
                            <a:lnTo>
                              <a:pt x="110" y="0"/>
                            </a:lnTo>
                            <a:lnTo>
                              <a:pt x="123" y="0"/>
                            </a:lnTo>
                            <a:lnTo>
                              <a:pt x="130" y="1"/>
                            </a:lnTo>
                            <a:lnTo>
                              <a:pt x="137" y="0"/>
                            </a:lnTo>
                            <a:lnTo>
                              <a:pt x="145" y="2"/>
                            </a:lnTo>
                            <a:lnTo>
                              <a:pt x="155" y="3"/>
                            </a:lnTo>
                            <a:lnTo>
                              <a:pt x="169" y="8"/>
                            </a:lnTo>
                            <a:lnTo>
                              <a:pt x="177" y="11"/>
                            </a:lnTo>
                            <a:lnTo>
                              <a:pt x="182" y="14"/>
                            </a:lnTo>
                            <a:lnTo>
                              <a:pt x="192" y="18"/>
                            </a:lnTo>
                            <a:lnTo>
                              <a:pt x="200" y="24"/>
                            </a:lnTo>
                            <a:lnTo>
                              <a:pt x="207" y="31"/>
                            </a:lnTo>
                            <a:lnTo>
                              <a:pt x="217" y="36"/>
                            </a:lnTo>
                            <a:lnTo>
                              <a:pt x="221" y="41"/>
                            </a:lnTo>
                            <a:lnTo>
                              <a:pt x="227" y="48"/>
                            </a:lnTo>
                            <a:lnTo>
                              <a:pt x="229" y="53"/>
                            </a:lnTo>
                            <a:lnTo>
                              <a:pt x="233" y="59"/>
                            </a:lnTo>
                            <a:lnTo>
                              <a:pt x="236" y="63"/>
                            </a:lnTo>
                            <a:lnTo>
                              <a:pt x="237" y="71"/>
                            </a:lnTo>
                            <a:lnTo>
                              <a:pt x="240" y="76"/>
                            </a:lnTo>
                            <a:lnTo>
                              <a:pt x="241" y="82"/>
                            </a:lnTo>
                            <a:lnTo>
                              <a:pt x="241" y="88"/>
                            </a:lnTo>
                            <a:lnTo>
                              <a:pt x="243" y="95"/>
                            </a:lnTo>
                            <a:lnTo>
                              <a:pt x="245" y="99"/>
                            </a:lnTo>
                            <a:lnTo>
                              <a:pt x="246" y="108"/>
                            </a:lnTo>
                            <a:lnTo>
                              <a:pt x="247" y="118"/>
                            </a:lnTo>
                            <a:lnTo>
                              <a:pt x="248" y="126"/>
                            </a:lnTo>
                            <a:lnTo>
                              <a:pt x="249" y="133"/>
                            </a:lnTo>
                            <a:lnTo>
                              <a:pt x="250" y="140"/>
                            </a:lnTo>
                            <a:lnTo>
                              <a:pt x="251" y="147"/>
                            </a:lnTo>
                            <a:lnTo>
                              <a:pt x="252" y="154"/>
                            </a:lnTo>
                            <a:lnTo>
                              <a:pt x="252" y="159"/>
                            </a:lnTo>
                            <a:lnTo>
                              <a:pt x="253" y="166"/>
                            </a:lnTo>
                            <a:lnTo>
                              <a:pt x="255" y="173"/>
                            </a:lnTo>
                            <a:lnTo>
                              <a:pt x="253" y="180"/>
                            </a:lnTo>
                            <a:lnTo>
                              <a:pt x="251" y="188"/>
                            </a:lnTo>
                            <a:lnTo>
                              <a:pt x="249" y="198"/>
                            </a:lnTo>
                            <a:lnTo>
                              <a:pt x="248" y="208"/>
                            </a:lnTo>
                            <a:lnTo>
                              <a:pt x="246" y="215"/>
                            </a:lnTo>
                            <a:lnTo>
                              <a:pt x="245" y="222"/>
                            </a:lnTo>
                            <a:lnTo>
                              <a:pt x="244" y="232"/>
                            </a:lnTo>
                            <a:lnTo>
                              <a:pt x="242" y="239"/>
                            </a:lnTo>
                            <a:lnTo>
                              <a:pt x="240" y="244"/>
                            </a:lnTo>
                            <a:lnTo>
                              <a:pt x="238" y="254"/>
                            </a:lnTo>
                            <a:lnTo>
                              <a:pt x="235" y="264"/>
                            </a:lnTo>
                            <a:lnTo>
                              <a:pt x="233" y="271"/>
                            </a:lnTo>
                            <a:lnTo>
                              <a:pt x="232" y="279"/>
                            </a:lnTo>
                            <a:lnTo>
                              <a:pt x="228" y="291"/>
                            </a:lnTo>
                            <a:lnTo>
                              <a:pt x="227" y="298"/>
                            </a:lnTo>
                            <a:lnTo>
                              <a:pt x="225" y="307"/>
                            </a:lnTo>
                            <a:lnTo>
                              <a:pt x="221" y="314"/>
                            </a:lnTo>
                            <a:lnTo>
                              <a:pt x="219" y="318"/>
                            </a:lnTo>
                            <a:lnTo>
                              <a:pt x="217" y="326"/>
                            </a:lnTo>
                            <a:lnTo>
                              <a:pt x="215" y="331"/>
                            </a:lnTo>
                            <a:lnTo>
                              <a:pt x="211" y="339"/>
                            </a:lnTo>
                            <a:lnTo>
                              <a:pt x="209" y="343"/>
                            </a:lnTo>
                            <a:lnTo>
                              <a:pt x="204" y="346"/>
                            </a:lnTo>
                            <a:lnTo>
                              <a:pt x="198" y="354"/>
                            </a:lnTo>
                            <a:lnTo>
                              <a:pt x="193" y="357"/>
                            </a:lnTo>
                            <a:lnTo>
                              <a:pt x="186" y="362"/>
                            </a:lnTo>
                            <a:lnTo>
                              <a:pt x="182" y="365"/>
                            </a:lnTo>
                            <a:lnTo>
                              <a:pt x="174" y="366"/>
                            </a:lnTo>
                            <a:lnTo>
                              <a:pt x="167" y="370"/>
                            </a:lnTo>
                            <a:lnTo>
                              <a:pt x="160" y="370"/>
                            </a:lnTo>
                            <a:lnTo>
                              <a:pt x="152" y="371"/>
                            </a:lnTo>
                            <a:lnTo>
                              <a:pt x="144" y="364"/>
                            </a:lnTo>
                            <a:lnTo>
                              <a:pt x="140" y="357"/>
                            </a:lnTo>
                            <a:lnTo>
                              <a:pt x="135" y="351"/>
                            </a:lnTo>
                            <a:lnTo>
                              <a:pt x="131" y="346"/>
                            </a:lnTo>
                            <a:lnTo>
                              <a:pt x="118" y="3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2" name="Shape 1171"/>
                      <p:cNvSpPr/>
                      <p:nvPr/>
                    </p:nvSpPr>
                    <p:spPr>
                      <a:xfrm rot="1080000" flipH="1">
                        <a:off x="1577" y="2448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641" name="Shape 1172"/>
                    <p:cNvGrpSpPr/>
                    <p:nvPr/>
                  </p:nvGrpSpPr>
                  <p:grpSpPr>
                    <a:xfrm>
                      <a:off x="1572" y="2469"/>
                      <a:ext cx="108" cy="146"/>
                      <a:chOff x="1572" y="2469"/>
                      <a:chExt cx="108" cy="146"/>
                    </a:xfrm>
                  </p:grpSpPr>
                  <p:sp>
                    <p:nvSpPr>
                      <p:cNvPr id="449" name="Shape 1173"/>
                      <p:cNvSpPr/>
                      <p:nvPr/>
                    </p:nvSpPr>
                    <p:spPr>
                      <a:xfrm flipH="1">
                        <a:off x="1572" y="2469"/>
                        <a:ext cx="108" cy="146"/>
                      </a:xfrm>
                      <a:custGeom>
                        <a:avLst/>
                        <a:gdLst/>
                        <a:ahLst/>
                        <a:cxnLst/>
                        <a:rect l="0" t="0" r="0" b="0"/>
                        <a:pathLst>
                          <a:path w="257" h="373" extrusionOk="0">
                            <a:moveTo>
                              <a:pt x="137" y="338"/>
                            </a:moveTo>
                            <a:lnTo>
                              <a:pt x="147" y="332"/>
                            </a:lnTo>
                            <a:lnTo>
                              <a:pt x="153" y="328"/>
                            </a:lnTo>
                            <a:lnTo>
                              <a:pt x="156" y="321"/>
                            </a:lnTo>
                            <a:lnTo>
                              <a:pt x="159" y="314"/>
                            </a:lnTo>
                            <a:lnTo>
                              <a:pt x="165" y="308"/>
                            </a:lnTo>
                            <a:lnTo>
                              <a:pt x="169" y="301"/>
                            </a:lnTo>
                            <a:lnTo>
                              <a:pt x="177" y="292"/>
                            </a:lnTo>
                            <a:lnTo>
                              <a:pt x="183" y="283"/>
                            </a:lnTo>
                            <a:lnTo>
                              <a:pt x="192" y="274"/>
                            </a:lnTo>
                            <a:lnTo>
                              <a:pt x="198" y="269"/>
                            </a:lnTo>
                            <a:lnTo>
                              <a:pt x="204" y="263"/>
                            </a:lnTo>
                            <a:lnTo>
                              <a:pt x="207" y="258"/>
                            </a:lnTo>
                            <a:lnTo>
                              <a:pt x="212" y="251"/>
                            </a:lnTo>
                            <a:lnTo>
                              <a:pt x="216" y="247"/>
                            </a:lnTo>
                            <a:lnTo>
                              <a:pt x="224" y="240"/>
                            </a:lnTo>
                            <a:lnTo>
                              <a:pt x="230" y="233"/>
                            </a:lnTo>
                            <a:lnTo>
                              <a:pt x="233" y="227"/>
                            </a:lnTo>
                            <a:lnTo>
                              <a:pt x="239" y="220"/>
                            </a:lnTo>
                            <a:lnTo>
                              <a:pt x="245" y="212"/>
                            </a:lnTo>
                            <a:lnTo>
                              <a:pt x="248" y="206"/>
                            </a:lnTo>
                            <a:lnTo>
                              <a:pt x="251" y="202"/>
                            </a:lnTo>
                            <a:lnTo>
                              <a:pt x="252" y="194"/>
                            </a:lnTo>
                            <a:lnTo>
                              <a:pt x="253" y="190"/>
                            </a:lnTo>
                            <a:lnTo>
                              <a:pt x="254" y="183"/>
                            </a:lnTo>
                            <a:lnTo>
                              <a:pt x="255" y="177"/>
                            </a:lnTo>
                            <a:lnTo>
                              <a:pt x="255" y="170"/>
                            </a:lnTo>
                            <a:lnTo>
                              <a:pt x="256" y="166"/>
                            </a:lnTo>
                            <a:lnTo>
                              <a:pt x="254" y="159"/>
                            </a:lnTo>
                            <a:lnTo>
                              <a:pt x="255" y="153"/>
                            </a:lnTo>
                            <a:lnTo>
                              <a:pt x="251" y="143"/>
                            </a:lnTo>
                            <a:lnTo>
                              <a:pt x="252" y="134"/>
                            </a:lnTo>
                            <a:lnTo>
                              <a:pt x="250" y="129"/>
                            </a:lnTo>
                            <a:lnTo>
                              <a:pt x="248" y="122"/>
                            </a:lnTo>
                            <a:lnTo>
                              <a:pt x="246" y="116"/>
                            </a:lnTo>
                            <a:lnTo>
                              <a:pt x="245" y="109"/>
                            </a:lnTo>
                            <a:lnTo>
                              <a:pt x="243" y="104"/>
                            </a:lnTo>
                            <a:lnTo>
                              <a:pt x="239" y="94"/>
                            </a:lnTo>
                            <a:lnTo>
                              <a:pt x="237" y="87"/>
                            </a:lnTo>
                            <a:lnTo>
                              <a:pt x="236" y="79"/>
                            </a:lnTo>
                            <a:lnTo>
                              <a:pt x="232" y="71"/>
                            </a:lnTo>
                            <a:lnTo>
                              <a:pt x="229" y="67"/>
                            </a:lnTo>
                            <a:lnTo>
                              <a:pt x="228" y="59"/>
                            </a:lnTo>
                            <a:lnTo>
                              <a:pt x="226" y="54"/>
                            </a:lnTo>
                            <a:lnTo>
                              <a:pt x="222" y="46"/>
                            </a:lnTo>
                            <a:lnTo>
                              <a:pt x="220" y="42"/>
                            </a:lnTo>
                            <a:lnTo>
                              <a:pt x="216" y="35"/>
                            </a:lnTo>
                            <a:lnTo>
                              <a:pt x="214" y="29"/>
                            </a:lnTo>
                            <a:lnTo>
                              <a:pt x="210" y="24"/>
                            </a:lnTo>
                            <a:lnTo>
                              <a:pt x="202" y="21"/>
                            </a:lnTo>
                            <a:lnTo>
                              <a:pt x="198" y="17"/>
                            </a:lnTo>
                            <a:lnTo>
                              <a:pt x="191" y="12"/>
                            </a:lnTo>
                            <a:lnTo>
                              <a:pt x="186" y="9"/>
                            </a:lnTo>
                            <a:lnTo>
                              <a:pt x="179" y="7"/>
                            </a:lnTo>
                            <a:lnTo>
                              <a:pt x="172" y="6"/>
                            </a:lnTo>
                            <a:lnTo>
                              <a:pt x="164" y="5"/>
                            </a:lnTo>
                            <a:lnTo>
                              <a:pt x="156" y="2"/>
                            </a:lnTo>
                            <a:lnTo>
                              <a:pt x="144" y="0"/>
                            </a:lnTo>
                            <a:lnTo>
                              <a:pt x="132" y="0"/>
                            </a:lnTo>
                            <a:lnTo>
                              <a:pt x="124" y="1"/>
                            </a:lnTo>
                            <a:lnTo>
                              <a:pt x="117" y="0"/>
                            </a:lnTo>
                            <a:lnTo>
                              <a:pt x="109" y="2"/>
                            </a:lnTo>
                            <a:lnTo>
                              <a:pt x="98" y="4"/>
                            </a:lnTo>
                            <a:lnTo>
                              <a:pt x="85" y="8"/>
                            </a:lnTo>
                            <a:lnTo>
                              <a:pt x="77" y="11"/>
                            </a:lnTo>
                            <a:lnTo>
                              <a:pt x="72" y="14"/>
                            </a:lnTo>
                            <a:lnTo>
                              <a:pt x="62" y="17"/>
                            </a:lnTo>
                            <a:lnTo>
                              <a:pt x="53" y="24"/>
                            </a:lnTo>
                            <a:lnTo>
                              <a:pt x="47" y="31"/>
                            </a:lnTo>
                            <a:lnTo>
                              <a:pt x="36" y="36"/>
                            </a:lnTo>
                            <a:lnTo>
                              <a:pt x="33" y="42"/>
                            </a:lnTo>
                            <a:lnTo>
                              <a:pt x="27" y="48"/>
                            </a:lnTo>
                            <a:lnTo>
                              <a:pt x="24" y="53"/>
                            </a:lnTo>
                            <a:lnTo>
                              <a:pt x="21" y="60"/>
                            </a:lnTo>
                            <a:lnTo>
                              <a:pt x="18" y="64"/>
                            </a:lnTo>
                            <a:lnTo>
                              <a:pt x="17" y="71"/>
                            </a:lnTo>
                            <a:lnTo>
                              <a:pt x="14" y="76"/>
                            </a:lnTo>
                            <a:lnTo>
                              <a:pt x="13" y="83"/>
                            </a:lnTo>
                            <a:lnTo>
                              <a:pt x="12" y="88"/>
                            </a:lnTo>
                            <a:lnTo>
                              <a:pt x="11" y="95"/>
                            </a:lnTo>
                            <a:lnTo>
                              <a:pt x="9" y="99"/>
                            </a:lnTo>
                            <a:lnTo>
                              <a:pt x="8" y="109"/>
                            </a:lnTo>
                            <a:lnTo>
                              <a:pt x="7" y="119"/>
                            </a:lnTo>
                            <a:lnTo>
                              <a:pt x="5" y="125"/>
                            </a:lnTo>
                            <a:lnTo>
                              <a:pt x="5" y="133"/>
                            </a:lnTo>
                            <a:lnTo>
                              <a:pt x="4" y="141"/>
                            </a:lnTo>
                            <a:lnTo>
                              <a:pt x="2" y="148"/>
                            </a:lnTo>
                            <a:lnTo>
                              <a:pt x="2" y="154"/>
                            </a:lnTo>
                            <a:lnTo>
                              <a:pt x="1" y="159"/>
                            </a:lnTo>
                            <a:lnTo>
                              <a:pt x="0" y="167"/>
                            </a:lnTo>
                            <a:lnTo>
                              <a:pt x="0" y="174"/>
                            </a:lnTo>
                            <a:lnTo>
                              <a:pt x="1" y="181"/>
                            </a:lnTo>
                            <a:lnTo>
                              <a:pt x="2" y="188"/>
                            </a:lnTo>
                            <a:lnTo>
                              <a:pt x="4" y="198"/>
                            </a:lnTo>
                            <a:lnTo>
                              <a:pt x="6" y="208"/>
                            </a:lnTo>
                            <a:lnTo>
                              <a:pt x="7" y="215"/>
                            </a:lnTo>
                            <a:lnTo>
                              <a:pt x="9" y="222"/>
                            </a:lnTo>
                            <a:lnTo>
                              <a:pt x="10" y="233"/>
                            </a:lnTo>
                            <a:lnTo>
                              <a:pt x="12" y="239"/>
                            </a:lnTo>
                            <a:lnTo>
                              <a:pt x="14" y="245"/>
                            </a:lnTo>
                            <a:lnTo>
                              <a:pt x="15" y="255"/>
                            </a:lnTo>
                            <a:lnTo>
                              <a:pt x="18" y="265"/>
                            </a:lnTo>
                            <a:lnTo>
                              <a:pt x="21" y="273"/>
                            </a:lnTo>
                            <a:lnTo>
                              <a:pt x="22" y="280"/>
                            </a:lnTo>
                            <a:lnTo>
                              <a:pt x="26" y="292"/>
                            </a:lnTo>
                            <a:lnTo>
                              <a:pt x="27" y="300"/>
                            </a:lnTo>
                            <a:lnTo>
                              <a:pt x="29" y="307"/>
                            </a:lnTo>
                            <a:lnTo>
                              <a:pt x="33" y="315"/>
                            </a:lnTo>
                            <a:lnTo>
                              <a:pt x="35" y="319"/>
                            </a:lnTo>
                            <a:lnTo>
                              <a:pt x="36" y="327"/>
                            </a:lnTo>
                            <a:lnTo>
                              <a:pt x="39" y="332"/>
                            </a:lnTo>
                            <a:lnTo>
                              <a:pt x="43" y="339"/>
                            </a:lnTo>
                            <a:lnTo>
                              <a:pt x="45" y="345"/>
                            </a:lnTo>
                            <a:lnTo>
                              <a:pt x="49" y="347"/>
                            </a:lnTo>
                            <a:lnTo>
                              <a:pt x="55" y="355"/>
                            </a:lnTo>
                            <a:lnTo>
                              <a:pt x="61" y="358"/>
                            </a:lnTo>
                            <a:lnTo>
                              <a:pt x="68" y="363"/>
                            </a:lnTo>
                            <a:lnTo>
                              <a:pt x="73" y="366"/>
                            </a:lnTo>
                            <a:lnTo>
                              <a:pt x="80" y="367"/>
                            </a:lnTo>
                            <a:lnTo>
                              <a:pt x="87" y="371"/>
                            </a:lnTo>
                            <a:lnTo>
                              <a:pt x="94" y="371"/>
                            </a:lnTo>
                            <a:lnTo>
                              <a:pt x="102" y="372"/>
                            </a:lnTo>
                            <a:lnTo>
                              <a:pt x="110" y="365"/>
                            </a:lnTo>
                            <a:lnTo>
                              <a:pt x="114" y="358"/>
                            </a:lnTo>
                            <a:lnTo>
                              <a:pt x="119" y="352"/>
                            </a:lnTo>
                            <a:lnTo>
                              <a:pt x="123" y="346"/>
                            </a:lnTo>
                            <a:lnTo>
                              <a:pt x="137" y="3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9525" cap="rnd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t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50" name="Shape 1174"/>
                      <p:cNvSpPr/>
                      <p:nvPr/>
                    </p:nvSpPr>
                    <p:spPr>
                      <a:xfrm rot="-1080000">
                        <a:off x="1614" y="2544"/>
                        <a:ext cx="36" cy="69"/>
                      </a:xfrm>
                      <a:prstGeom prst="ellipse">
                        <a:avLst/>
                      </a:prstGeom>
                      <a:solidFill>
                        <a:srgbClr val="393939"/>
                      </a:solidFill>
                      <a:ln w="9525" cap="flat">
                        <a:solidFill>
                          <a:srgbClr val="80808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  <p:txBody>
                      <a:bodyPr lIns="91425" tIns="45700" rIns="91425" bIns="45700" anchor="ctr" anchorCtr="0">
                        <a:noAutofit/>
                      </a:bodyPr>
                      <a:lstStyle/>
                      <a:p>
                        <a:endParaRPr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82" name="Shape 1175"/>
                <p:cNvSpPr txBox="1"/>
                <p:nvPr/>
              </p:nvSpPr>
              <p:spPr>
                <a:xfrm>
                  <a:off x="1334" y="1931"/>
                  <a:ext cx="713" cy="2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>
                    <a:spcAft>
                      <a:spcPts val="1000"/>
                    </a:spcAft>
                    <a:buSzPct val="25000"/>
                  </a:pPr>
                  <a:r>
                    <a:rPr lang="en-US" sz="1200" b="1">
                      <a:latin typeface="Calibri"/>
                      <a:ea typeface="Calibri"/>
                      <a:cs typeface="Calibri"/>
                      <a:sym typeface="Calibri"/>
                    </a:rPr>
                    <a:t>LOW ZONE</a:t>
                  </a:r>
                </a:p>
              </p:txBody>
            </p:sp>
            <p:sp>
              <p:nvSpPr>
                <p:cNvPr id="383" name="Shape 1176"/>
                <p:cNvSpPr txBox="1"/>
                <p:nvPr/>
              </p:nvSpPr>
              <p:spPr>
                <a:xfrm>
                  <a:off x="3254" y="1464"/>
                  <a:ext cx="664" cy="27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>
                    <a:spcAft>
                      <a:spcPts val="1000"/>
                    </a:spcAft>
                    <a:buSzPct val="25000"/>
                  </a:pPr>
                  <a:r>
                    <a:rPr lang="en-US" sz="1200" b="1">
                      <a:latin typeface="Calibri"/>
                      <a:ea typeface="Calibri"/>
                      <a:cs typeface="Calibri"/>
                      <a:sym typeface="Calibri"/>
                    </a:rPr>
                    <a:t>MID ZONE</a:t>
                  </a:r>
                </a:p>
              </p:txBody>
            </p:sp>
          </p:grpSp>
          <p:sp>
            <p:nvSpPr>
              <p:cNvPr id="380" name="Shape 1177"/>
              <p:cNvSpPr txBox="1"/>
              <p:nvPr/>
            </p:nvSpPr>
            <p:spPr>
              <a:xfrm>
                <a:off x="751" y="2879"/>
                <a:ext cx="739" cy="1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spcAft>
                    <a:spcPts val="1000"/>
                  </a:spcAft>
                  <a:buSzPct val="25000"/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SEAWARD</a:t>
                </a:r>
              </a:p>
            </p:txBody>
          </p:sp>
        </p:grpSp>
        <p:sp>
          <p:nvSpPr>
            <p:cNvPr id="378" name="Shape 1178"/>
            <p:cNvSpPr txBox="1"/>
            <p:nvPr/>
          </p:nvSpPr>
          <p:spPr>
            <a:xfrm>
              <a:off x="1591" y="936"/>
              <a:ext cx="2253" cy="5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spcAft>
                  <a:spcPts val="1000"/>
                </a:spcAft>
                <a:buSzPct val="25000"/>
              </a:pPr>
              <a:r>
                <a:rPr lang="en-US" sz="2800" i="1" dirty="0">
                  <a:latin typeface="Calibri"/>
                  <a:ea typeface="Calibri"/>
                  <a:cs typeface="Calibri"/>
                  <a:sym typeface="Calibri"/>
                </a:rPr>
                <a:t>Pisaster </a:t>
              </a:r>
              <a:r>
                <a:rPr lang="en-US" sz="2800" dirty="0">
                  <a:latin typeface="Calibri"/>
                  <a:ea typeface="Calibri"/>
                  <a:cs typeface="Calibri"/>
                  <a:sym typeface="Calibri"/>
                </a:rPr>
                <a:t>removed</a:t>
              </a:r>
            </a:p>
          </p:txBody>
        </p:sp>
      </p:grpSp>
      <p:sp>
        <p:nvSpPr>
          <p:cNvPr id="891" name="TextBox 890"/>
          <p:cNvSpPr txBox="1"/>
          <p:nvPr/>
        </p:nvSpPr>
        <p:spPr>
          <a:xfrm>
            <a:off x="9560652" y="4192246"/>
            <a:ext cx="221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by Eric Sanford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Mechanisms of resistance, resilience to SSWS</a:t>
            </a:r>
          </a:p>
        </p:txBody>
      </p:sp>
      <p:sp>
        <p:nvSpPr>
          <p:cNvPr id="703" name="TextBox 702"/>
          <p:cNvSpPr txBox="1"/>
          <p:nvPr/>
        </p:nvSpPr>
        <p:spPr>
          <a:xfrm>
            <a:off x="0" y="5156799"/>
            <a:ext cx="12765158" cy="1815882"/>
          </a:xfrm>
          <a:prstGeom prst="rect">
            <a:avLst/>
          </a:prstGeom>
          <a:solidFill>
            <a:srgbClr val="203864">
              <a:alpha val="40000"/>
            </a:srgbClr>
          </a:solidFill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Recruitment of mussels and barnacles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predators (stars and birds)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Facilitation by algae, barnacles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Small predators</a:t>
            </a:r>
          </a:p>
        </p:txBody>
      </p:sp>
    </p:spTree>
    <p:extLst>
      <p:ext uri="{BB962C8B-B14F-4D97-AF65-F5344CB8AC3E}">
        <p14:creationId xmlns:p14="http://schemas.microsoft.com/office/powerpoint/2010/main" val="41072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compensatory predation by </a:t>
            </a:r>
            <a:r>
              <a:rPr lang="en-US" i="1" dirty="0"/>
              <a:t>Nucella </a:t>
            </a:r>
            <a:r>
              <a:rPr lang="en-US" i="1" dirty="0" err="1"/>
              <a:t>ostrina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Leptasterias</a:t>
            </a:r>
            <a:r>
              <a:rPr lang="en-US" i="1" dirty="0"/>
              <a:t> spp. </a:t>
            </a:r>
            <a:r>
              <a:rPr lang="en-US" dirty="0"/>
              <a:t>prevent downward spread of mussels into the low zone?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664" y="2548128"/>
            <a:ext cx="10515600" cy="3872674"/>
          </a:xfrm>
        </p:spPr>
        <p:txBody>
          <a:bodyPr>
            <a:normAutofit/>
          </a:bodyPr>
          <a:lstStyle/>
          <a:p>
            <a:r>
              <a:rPr lang="en-US" dirty="0"/>
              <a:t>How does the strength of compensatory predation vary from SoCal to Oregon?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Hypothesis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higher densities of predator species in OR=increased compensatory predation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 recruitment and colonization dynamics vary from SoCal to Oregon over the course of ~16 months?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3712" y="2548128"/>
            <a:ext cx="10509504" cy="1036320"/>
          </a:xfrm>
          <a:prstGeom prst="rect">
            <a:avLst/>
          </a:prstGeom>
          <a:solidFill>
            <a:srgbClr val="2F55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8328" y="-94171"/>
            <a:ext cx="6367272" cy="1325563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8328" y="1231392"/>
            <a:ext cx="8043672" cy="5498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 plots, 1 fence, 4 cages per site</a:t>
            </a:r>
          </a:p>
          <a:p>
            <a:pPr lvl="1"/>
            <a:r>
              <a:rPr lang="en-US" dirty="0"/>
              <a:t>OR: Nucella only, Nucella and </a:t>
            </a:r>
            <a:r>
              <a:rPr lang="en-US" dirty="0" err="1"/>
              <a:t>Leptasterias</a:t>
            </a:r>
            <a:r>
              <a:rPr lang="en-US" dirty="0"/>
              <a:t>, </a:t>
            </a:r>
            <a:r>
              <a:rPr lang="en-US" dirty="0" err="1"/>
              <a:t>Leptasterias</a:t>
            </a:r>
            <a:r>
              <a:rPr lang="en-US" dirty="0"/>
              <a:t> only, no </a:t>
            </a:r>
            <a:r>
              <a:rPr lang="en-US" dirty="0" err="1"/>
              <a:t>preds</a:t>
            </a:r>
            <a:r>
              <a:rPr lang="en-US" dirty="0"/>
              <a:t> (control)</a:t>
            </a:r>
          </a:p>
          <a:p>
            <a:pPr lvl="1"/>
            <a:r>
              <a:rPr lang="en-US" dirty="0"/>
              <a:t>CA: Nucella only, no </a:t>
            </a:r>
            <a:r>
              <a:rPr lang="en-US" dirty="0" err="1"/>
              <a:t>preds</a:t>
            </a:r>
            <a:r>
              <a:rPr lang="en-US" dirty="0"/>
              <a:t> (control)</a:t>
            </a:r>
          </a:p>
          <a:p>
            <a:pPr lvl="1"/>
            <a:endParaRPr lang="en-US" dirty="0"/>
          </a:p>
          <a:p>
            <a:r>
              <a:rPr lang="en-US" dirty="0"/>
              <a:t>15x15 cm cages deployed ~1m under lower limit of mussel bed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Cleared at experiment start (May 2018)</a:t>
            </a:r>
          </a:p>
          <a:p>
            <a:endParaRPr lang="en-US" dirty="0"/>
          </a:p>
          <a:p>
            <a:r>
              <a:rPr lang="en-US" dirty="0"/>
              <a:t>Stocked w/</a:t>
            </a:r>
            <a:r>
              <a:rPr lang="en-US" dirty="0" err="1"/>
              <a:t>preds</a:t>
            </a:r>
            <a:r>
              <a:rPr lang="en-US" dirty="0"/>
              <a:t> (site specific density) once prey had recruited</a:t>
            </a:r>
          </a:p>
          <a:p>
            <a:pPr lvl="1"/>
            <a:r>
              <a:rPr lang="en-US" dirty="0"/>
              <a:t>OR/</a:t>
            </a:r>
            <a:r>
              <a:rPr lang="en-US" dirty="0" err="1"/>
              <a:t>NorCal</a:t>
            </a:r>
            <a:r>
              <a:rPr lang="en-US" dirty="0"/>
              <a:t>: July 2018</a:t>
            </a:r>
          </a:p>
          <a:p>
            <a:pPr lvl="1"/>
            <a:r>
              <a:rPr lang="en-US" dirty="0" err="1"/>
              <a:t>CenCal</a:t>
            </a:r>
            <a:r>
              <a:rPr lang="en-US" dirty="0"/>
              <a:t>: September 2018 (low recruitment)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7576" y="-272328"/>
            <a:ext cx="4805904" cy="713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8004076" y="426752"/>
            <a:ext cx="2134200" cy="710700"/>
          </a:xfrm>
          <a:prstGeom prst="parallelogram">
            <a:avLst>
              <a:gd name="adj" fmla="val 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7880700" y="1718104"/>
            <a:ext cx="27888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Colonization fence (Cage Control)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Nucella +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Leptasterias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 rot="-5400000" flipH="1">
            <a:off x="9403796" y="876721"/>
            <a:ext cx="1187400" cy="295800"/>
          </a:xfrm>
          <a:prstGeom prst="parallelogram">
            <a:avLst>
              <a:gd name="adj" fmla="val 98118"/>
            </a:avLst>
          </a:prstGeom>
          <a:blipFill rotWithShape="0">
            <a:blip r:embed="rId3">
              <a:alphaModFix/>
            </a:blip>
            <a:stretch>
              <a:fillRect l="12" t="-12" r="12" b="-12"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207060" y="4946994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Nucella only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Nucella - Leptasterias</a:t>
            </a:r>
            <a:endParaRPr sz="20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Shape 93"/>
          <p:cNvGrpSpPr/>
          <p:nvPr/>
        </p:nvGrpSpPr>
        <p:grpSpPr>
          <a:xfrm>
            <a:off x="9500234" y="3495012"/>
            <a:ext cx="2442950" cy="1187354"/>
            <a:chOff x="2165443" y="2005249"/>
            <a:chExt cx="2442950" cy="1187354"/>
          </a:xfrm>
        </p:grpSpPr>
        <p:sp>
          <p:nvSpPr>
            <p:cNvPr id="94" name="Shape 94"/>
            <p:cNvSpPr/>
            <p:nvPr/>
          </p:nvSpPr>
          <p:spPr>
            <a:xfrm>
              <a:off x="2165445" y="2305499"/>
              <a:ext cx="2147248" cy="8871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2165443" y="2005249"/>
              <a:ext cx="2442950" cy="300251"/>
            </a:xfrm>
            <a:prstGeom prst="parallelogram">
              <a:avLst>
                <a:gd name="adj" fmla="val 101842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 rot="-5400000" flipH="1">
              <a:off x="3866866" y="2451076"/>
              <a:ext cx="1187354" cy="295700"/>
            </a:xfrm>
            <a:prstGeom prst="parallelogram">
              <a:avLst>
                <a:gd name="adj" fmla="val 98118"/>
              </a:avLst>
            </a:prstGeom>
            <a:blipFill rotWithShape="0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Shape 97"/>
          <p:cNvSpPr txBox="1"/>
          <p:nvPr/>
        </p:nvSpPr>
        <p:spPr>
          <a:xfrm>
            <a:off x="9231548" y="4964422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Predator exclusion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Nucella - Leptasterias</a:t>
            </a:r>
            <a:endParaRPr sz="20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822144" y="776524"/>
            <a:ext cx="2442950" cy="300251"/>
          </a:xfrm>
          <a:prstGeom prst="parallelogram">
            <a:avLst>
              <a:gd name="adj" fmla="val 101842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573805" y="1476829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Recruitment plot (cleared ~monthly)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Nucella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ostrina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Leptasterias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2847227" y="4918571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Leptasterias only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Nucella + Leptasterias</a:t>
            </a:r>
            <a:endParaRPr sz="20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 descr="40%"/>
          <p:cNvSpPr/>
          <p:nvPr/>
        </p:nvSpPr>
        <p:spPr>
          <a:xfrm flipH="1">
            <a:off x="3021013" y="530091"/>
            <a:ext cx="692991" cy="544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76" y="36108"/>
                </a:moveTo>
                <a:cubicBezTo>
                  <a:pt x="35040" y="39687"/>
                  <a:pt x="39192" y="43267"/>
                  <a:pt x="42384" y="43267"/>
                </a:cubicBezTo>
                <a:cubicBezTo>
                  <a:pt x="45588" y="43267"/>
                  <a:pt x="49428" y="40288"/>
                  <a:pt x="50076" y="36108"/>
                </a:cubicBezTo>
                <a:cubicBezTo>
                  <a:pt x="50712" y="31951"/>
                  <a:pt x="48792" y="22438"/>
                  <a:pt x="46224" y="18270"/>
                </a:cubicBezTo>
                <a:cubicBezTo>
                  <a:pt x="43680" y="14102"/>
                  <a:pt x="37920" y="12900"/>
                  <a:pt x="34716" y="11135"/>
                </a:cubicBezTo>
                <a:cubicBezTo>
                  <a:pt x="31524" y="9345"/>
                  <a:pt x="28332" y="9345"/>
                  <a:pt x="27036" y="7555"/>
                </a:cubicBezTo>
                <a:cubicBezTo>
                  <a:pt x="25764" y="5765"/>
                  <a:pt x="23808" y="864"/>
                  <a:pt x="27036" y="420"/>
                </a:cubicBezTo>
                <a:cubicBezTo>
                  <a:pt x="30264" y="-24"/>
                  <a:pt x="40680" y="-1285"/>
                  <a:pt x="46440" y="4900"/>
                </a:cubicBezTo>
                <a:cubicBezTo>
                  <a:pt x="52200" y="11087"/>
                  <a:pt x="54132" y="37117"/>
                  <a:pt x="61584" y="37501"/>
                </a:cubicBezTo>
                <a:cubicBezTo>
                  <a:pt x="69024" y="37885"/>
                  <a:pt x="84900" y="12504"/>
                  <a:pt x="91152" y="7243"/>
                </a:cubicBezTo>
                <a:cubicBezTo>
                  <a:pt x="97404" y="1981"/>
                  <a:pt x="102852" y="3099"/>
                  <a:pt x="102096" y="6210"/>
                </a:cubicBezTo>
                <a:cubicBezTo>
                  <a:pt x="101340" y="9333"/>
                  <a:pt x="91392" y="18666"/>
                  <a:pt x="86652" y="25969"/>
                </a:cubicBezTo>
                <a:cubicBezTo>
                  <a:pt x="81900" y="33261"/>
                  <a:pt x="71856" y="45045"/>
                  <a:pt x="76632" y="52096"/>
                </a:cubicBezTo>
                <a:cubicBezTo>
                  <a:pt x="81420" y="59147"/>
                  <a:pt x="108552" y="63879"/>
                  <a:pt x="115320" y="68252"/>
                </a:cubicBezTo>
                <a:cubicBezTo>
                  <a:pt x="122076" y="72624"/>
                  <a:pt x="120432" y="78354"/>
                  <a:pt x="117240" y="78354"/>
                </a:cubicBezTo>
                <a:cubicBezTo>
                  <a:pt x="114036" y="78354"/>
                  <a:pt x="102288" y="70030"/>
                  <a:pt x="96132" y="68252"/>
                </a:cubicBezTo>
                <a:cubicBezTo>
                  <a:pt x="89976" y="66474"/>
                  <a:pt x="81420" y="64672"/>
                  <a:pt x="80136" y="67651"/>
                </a:cubicBezTo>
                <a:cubicBezTo>
                  <a:pt x="78852" y="70618"/>
                  <a:pt x="87096" y="80072"/>
                  <a:pt x="88440" y="86102"/>
                </a:cubicBezTo>
                <a:cubicBezTo>
                  <a:pt x="89820" y="92120"/>
                  <a:pt x="90384" y="98582"/>
                  <a:pt x="88440" y="103939"/>
                </a:cubicBezTo>
                <a:cubicBezTo>
                  <a:pt x="86532" y="109309"/>
                  <a:pt x="80136" y="115843"/>
                  <a:pt x="76932" y="118234"/>
                </a:cubicBezTo>
                <a:cubicBezTo>
                  <a:pt x="73740" y="120600"/>
                  <a:pt x="69900" y="120600"/>
                  <a:pt x="69252" y="118234"/>
                </a:cubicBezTo>
                <a:cubicBezTo>
                  <a:pt x="68628" y="115843"/>
                  <a:pt x="72444" y="108108"/>
                  <a:pt x="73092" y="103939"/>
                </a:cubicBezTo>
                <a:cubicBezTo>
                  <a:pt x="73740" y="99771"/>
                  <a:pt x="74388" y="96804"/>
                  <a:pt x="73092" y="93225"/>
                </a:cubicBezTo>
                <a:cubicBezTo>
                  <a:pt x="71820" y="89657"/>
                  <a:pt x="68628" y="81921"/>
                  <a:pt x="65424" y="82522"/>
                </a:cubicBezTo>
                <a:cubicBezTo>
                  <a:pt x="62220" y="83123"/>
                  <a:pt x="57744" y="92636"/>
                  <a:pt x="53904" y="96804"/>
                </a:cubicBezTo>
                <a:cubicBezTo>
                  <a:pt x="50076" y="100972"/>
                  <a:pt x="46872" y="105741"/>
                  <a:pt x="42384" y="107507"/>
                </a:cubicBezTo>
                <a:cubicBezTo>
                  <a:pt x="37920" y="109309"/>
                  <a:pt x="31524" y="108708"/>
                  <a:pt x="27036" y="107507"/>
                </a:cubicBezTo>
                <a:cubicBezTo>
                  <a:pt x="22572" y="106330"/>
                  <a:pt x="16812" y="102162"/>
                  <a:pt x="15516" y="100384"/>
                </a:cubicBezTo>
                <a:cubicBezTo>
                  <a:pt x="14244" y="98582"/>
                  <a:pt x="16164" y="97393"/>
                  <a:pt x="19368" y="96804"/>
                </a:cubicBezTo>
                <a:cubicBezTo>
                  <a:pt x="22572" y="96204"/>
                  <a:pt x="30312" y="101573"/>
                  <a:pt x="34716" y="96804"/>
                </a:cubicBezTo>
                <a:cubicBezTo>
                  <a:pt x="39108" y="92048"/>
                  <a:pt x="46224" y="74798"/>
                  <a:pt x="45588" y="68252"/>
                </a:cubicBezTo>
                <a:cubicBezTo>
                  <a:pt x="44952" y="61693"/>
                  <a:pt x="35664" y="62594"/>
                  <a:pt x="30876" y="57537"/>
                </a:cubicBezTo>
                <a:cubicBezTo>
                  <a:pt x="26088" y="52468"/>
                  <a:pt x="21276" y="41465"/>
                  <a:pt x="16812" y="37897"/>
                </a:cubicBezTo>
                <a:cubicBezTo>
                  <a:pt x="12336" y="34330"/>
                  <a:pt x="6816" y="37009"/>
                  <a:pt x="4020" y="36108"/>
                </a:cubicBezTo>
                <a:cubicBezTo>
                  <a:pt x="1212" y="35219"/>
                  <a:pt x="-552" y="33969"/>
                  <a:pt x="168" y="32552"/>
                </a:cubicBezTo>
                <a:cubicBezTo>
                  <a:pt x="900" y="31135"/>
                  <a:pt x="4656" y="28300"/>
                  <a:pt x="8484" y="27783"/>
                </a:cubicBezTo>
                <a:cubicBezTo>
                  <a:pt x="12336" y="27267"/>
                  <a:pt x="19368" y="28084"/>
                  <a:pt x="23208" y="29561"/>
                </a:cubicBezTo>
                <a:cubicBezTo>
                  <a:pt x="27036" y="31063"/>
                  <a:pt x="29748" y="35219"/>
                  <a:pt x="31524" y="36708"/>
                </a:cubicBezTo>
              </a:path>
            </a:pathLst>
          </a:custGeom>
          <a:solidFill>
            <a:srgbClr val="009193"/>
          </a:solidFill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Shape 103"/>
          <p:cNvGrpSpPr/>
          <p:nvPr/>
        </p:nvGrpSpPr>
        <p:grpSpPr>
          <a:xfrm>
            <a:off x="2363349" y="571697"/>
            <a:ext cx="593166" cy="407448"/>
            <a:chOff x="203295" y="4960554"/>
            <a:chExt cx="1734950" cy="1144729"/>
          </a:xfrm>
        </p:grpSpPr>
        <p:sp>
          <p:nvSpPr>
            <p:cNvPr id="104" name="Shape 104"/>
            <p:cNvSpPr/>
            <p:nvPr/>
          </p:nvSpPr>
          <p:spPr>
            <a:xfrm>
              <a:off x="203295" y="5332179"/>
              <a:ext cx="1734950" cy="7731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074" y="47776"/>
                  </a:moveTo>
                  <a:cubicBezTo>
                    <a:pt x="107495" y="38508"/>
                    <a:pt x="108916" y="29241"/>
                    <a:pt x="109484" y="21890"/>
                  </a:cubicBezTo>
                  <a:cubicBezTo>
                    <a:pt x="110053" y="14540"/>
                    <a:pt x="108916" y="3355"/>
                    <a:pt x="109484" y="3675"/>
                  </a:cubicBezTo>
                  <a:cubicBezTo>
                    <a:pt x="110053" y="3994"/>
                    <a:pt x="111545" y="23488"/>
                    <a:pt x="112895" y="23808"/>
                  </a:cubicBezTo>
                  <a:cubicBezTo>
                    <a:pt x="114245" y="24127"/>
                    <a:pt x="116660" y="0"/>
                    <a:pt x="117584" y="5592"/>
                  </a:cubicBezTo>
                  <a:cubicBezTo>
                    <a:pt x="118508" y="11185"/>
                    <a:pt x="119573" y="39786"/>
                    <a:pt x="118436" y="57363"/>
                  </a:cubicBezTo>
                  <a:cubicBezTo>
                    <a:pt x="117300" y="74940"/>
                    <a:pt x="120000" y="102103"/>
                    <a:pt x="110763" y="111051"/>
                  </a:cubicBezTo>
                  <a:cubicBezTo>
                    <a:pt x="101527" y="120000"/>
                    <a:pt x="80568" y="118561"/>
                    <a:pt x="63019" y="111051"/>
                  </a:cubicBezTo>
                  <a:cubicBezTo>
                    <a:pt x="45470" y="103541"/>
                    <a:pt x="10941" y="74300"/>
                    <a:pt x="5470" y="65992"/>
                  </a:cubicBezTo>
                  <a:cubicBezTo>
                    <a:pt x="0" y="57683"/>
                    <a:pt x="30195" y="61198"/>
                    <a:pt x="30195" y="61198"/>
                  </a:cubicBezTo>
                </a:path>
              </a:pathLst>
            </a:custGeom>
            <a:solidFill>
              <a:srgbClr val="F7CAAC"/>
            </a:solidFill>
            <a:ln w="1270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378161" y="4960554"/>
              <a:ext cx="1384448" cy="9732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4" y="46870"/>
                  </a:moveTo>
                  <a:cubicBezTo>
                    <a:pt x="4430" y="43482"/>
                    <a:pt x="7126" y="46023"/>
                    <a:pt x="12520" y="40094"/>
                  </a:cubicBezTo>
                  <a:cubicBezTo>
                    <a:pt x="17913" y="34164"/>
                    <a:pt x="26581" y="17223"/>
                    <a:pt x="35634" y="11294"/>
                  </a:cubicBezTo>
                  <a:cubicBezTo>
                    <a:pt x="44686" y="5364"/>
                    <a:pt x="56629" y="0"/>
                    <a:pt x="66837" y="4517"/>
                  </a:cubicBezTo>
                  <a:cubicBezTo>
                    <a:pt x="77046" y="9035"/>
                    <a:pt x="89951" y="27670"/>
                    <a:pt x="96886" y="38399"/>
                  </a:cubicBezTo>
                  <a:cubicBezTo>
                    <a:pt x="103820" y="49129"/>
                    <a:pt x="104783" y="62682"/>
                    <a:pt x="108443" y="68894"/>
                  </a:cubicBezTo>
                  <a:cubicBezTo>
                    <a:pt x="112102" y="75105"/>
                    <a:pt x="120000" y="68047"/>
                    <a:pt x="118844" y="75670"/>
                  </a:cubicBezTo>
                  <a:cubicBezTo>
                    <a:pt x="117688" y="83294"/>
                    <a:pt x="115184" y="109270"/>
                    <a:pt x="101508" y="114635"/>
                  </a:cubicBezTo>
                  <a:cubicBezTo>
                    <a:pt x="87833" y="120000"/>
                    <a:pt x="52776" y="116894"/>
                    <a:pt x="36789" y="107858"/>
                  </a:cubicBezTo>
                  <a:cubicBezTo>
                    <a:pt x="20802" y="98823"/>
                    <a:pt x="11171" y="70588"/>
                    <a:pt x="5585" y="60423"/>
                  </a:cubicBezTo>
                  <a:cubicBezTo>
                    <a:pt x="0" y="50258"/>
                    <a:pt x="2118" y="50258"/>
                    <a:pt x="3274" y="468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678887" y="5078996"/>
              <a:ext cx="114020" cy="6659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19608" y="5188099"/>
              <a:ext cx="114020" cy="3891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872841" y="4979084"/>
              <a:ext cx="163004" cy="846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8153717" y="994101"/>
            <a:ext cx="593179" cy="407409"/>
            <a:chOff x="203295" y="4960554"/>
            <a:chExt cx="1734950" cy="1144729"/>
          </a:xfrm>
        </p:grpSpPr>
        <p:sp>
          <p:nvSpPr>
            <p:cNvPr id="110" name="Shape 110"/>
            <p:cNvSpPr/>
            <p:nvPr/>
          </p:nvSpPr>
          <p:spPr>
            <a:xfrm>
              <a:off x="203295" y="5332179"/>
              <a:ext cx="1734950" cy="7731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074" y="47776"/>
                  </a:moveTo>
                  <a:cubicBezTo>
                    <a:pt x="107495" y="38508"/>
                    <a:pt x="108916" y="29241"/>
                    <a:pt x="109484" y="21890"/>
                  </a:cubicBezTo>
                  <a:cubicBezTo>
                    <a:pt x="110053" y="14540"/>
                    <a:pt x="108916" y="3355"/>
                    <a:pt x="109484" y="3675"/>
                  </a:cubicBezTo>
                  <a:cubicBezTo>
                    <a:pt x="110053" y="3994"/>
                    <a:pt x="111545" y="23488"/>
                    <a:pt x="112895" y="23808"/>
                  </a:cubicBezTo>
                  <a:cubicBezTo>
                    <a:pt x="114245" y="24127"/>
                    <a:pt x="116660" y="0"/>
                    <a:pt x="117584" y="5592"/>
                  </a:cubicBezTo>
                  <a:cubicBezTo>
                    <a:pt x="118508" y="11185"/>
                    <a:pt x="119573" y="39786"/>
                    <a:pt x="118436" y="57363"/>
                  </a:cubicBezTo>
                  <a:cubicBezTo>
                    <a:pt x="117300" y="74940"/>
                    <a:pt x="120000" y="102103"/>
                    <a:pt x="110763" y="111051"/>
                  </a:cubicBezTo>
                  <a:cubicBezTo>
                    <a:pt x="101527" y="120000"/>
                    <a:pt x="80568" y="118561"/>
                    <a:pt x="63019" y="111051"/>
                  </a:cubicBezTo>
                  <a:cubicBezTo>
                    <a:pt x="45470" y="103541"/>
                    <a:pt x="10941" y="74300"/>
                    <a:pt x="5470" y="65992"/>
                  </a:cubicBezTo>
                  <a:cubicBezTo>
                    <a:pt x="0" y="57683"/>
                    <a:pt x="30195" y="61198"/>
                    <a:pt x="30195" y="61198"/>
                  </a:cubicBezTo>
                </a:path>
              </a:pathLst>
            </a:custGeom>
            <a:solidFill>
              <a:srgbClr val="F7CAAC"/>
            </a:solidFill>
            <a:ln w="1270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378161" y="4960554"/>
              <a:ext cx="1384448" cy="9732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4" y="46870"/>
                  </a:moveTo>
                  <a:cubicBezTo>
                    <a:pt x="4430" y="43482"/>
                    <a:pt x="7126" y="46023"/>
                    <a:pt x="12520" y="40094"/>
                  </a:cubicBezTo>
                  <a:cubicBezTo>
                    <a:pt x="17913" y="34164"/>
                    <a:pt x="26581" y="17223"/>
                    <a:pt x="35634" y="11294"/>
                  </a:cubicBezTo>
                  <a:cubicBezTo>
                    <a:pt x="44686" y="5364"/>
                    <a:pt x="56629" y="0"/>
                    <a:pt x="66837" y="4517"/>
                  </a:cubicBezTo>
                  <a:cubicBezTo>
                    <a:pt x="77046" y="9035"/>
                    <a:pt x="89951" y="27670"/>
                    <a:pt x="96886" y="38399"/>
                  </a:cubicBezTo>
                  <a:cubicBezTo>
                    <a:pt x="103820" y="49129"/>
                    <a:pt x="104783" y="62682"/>
                    <a:pt x="108443" y="68894"/>
                  </a:cubicBezTo>
                  <a:cubicBezTo>
                    <a:pt x="112102" y="75105"/>
                    <a:pt x="120000" y="68047"/>
                    <a:pt x="118844" y="75670"/>
                  </a:cubicBezTo>
                  <a:cubicBezTo>
                    <a:pt x="117688" y="83294"/>
                    <a:pt x="115184" y="109270"/>
                    <a:pt x="101508" y="114635"/>
                  </a:cubicBezTo>
                  <a:cubicBezTo>
                    <a:pt x="87833" y="120000"/>
                    <a:pt x="52776" y="116894"/>
                    <a:pt x="36789" y="107858"/>
                  </a:cubicBezTo>
                  <a:cubicBezTo>
                    <a:pt x="20802" y="98823"/>
                    <a:pt x="11171" y="70588"/>
                    <a:pt x="5585" y="60423"/>
                  </a:cubicBezTo>
                  <a:cubicBezTo>
                    <a:pt x="0" y="50258"/>
                    <a:pt x="2118" y="50258"/>
                    <a:pt x="3274" y="468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78887" y="5078996"/>
              <a:ext cx="114020" cy="6659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519608" y="5188099"/>
              <a:ext cx="114020" cy="3891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872841" y="4979084"/>
              <a:ext cx="163004" cy="846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Shape 115" descr="40%"/>
          <p:cNvSpPr/>
          <p:nvPr/>
        </p:nvSpPr>
        <p:spPr>
          <a:xfrm flipH="1">
            <a:off x="8829757" y="942400"/>
            <a:ext cx="693000" cy="544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76" y="36108"/>
                </a:moveTo>
                <a:cubicBezTo>
                  <a:pt x="35040" y="39687"/>
                  <a:pt x="39192" y="43267"/>
                  <a:pt x="42384" y="43267"/>
                </a:cubicBezTo>
                <a:cubicBezTo>
                  <a:pt x="45588" y="43267"/>
                  <a:pt x="49428" y="40288"/>
                  <a:pt x="50076" y="36108"/>
                </a:cubicBezTo>
                <a:cubicBezTo>
                  <a:pt x="50712" y="31951"/>
                  <a:pt x="48792" y="22438"/>
                  <a:pt x="46224" y="18270"/>
                </a:cubicBezTo>
                <a:cubicBezTo>
                  <a:pt x="43680" y="14102"/>
                  <a:pt x="37920" y="12900"/>
                  <a:pt x="34716" y="11135"/>
                </a:cubicBezTo>
                <a:cubicBezTo>
                  <a:pt x="31524" y="9345"/>
                  <a:pt x="28332" y="9345"/>
                  <a:pt x="27036" y="7555"/>
                </a:cubicBezTo>
                <a:cubicBezTo>
                  <a:pt x="25764" y="5765"/>
                  <a:pt x="23808" y="864"/>
                  <a:pt x="27036" y="420"/>
                </a:cubicBezTo>
                <a:cubicBezTo>
                  <a:pt x="30264" y="-24"/>
                  <a:pt x="40680" y="-1285"/>
                  <a:pt x="46440" y="4900"/>
                </a:cubicBezTo>
                <a:cubicBezTo>
                  <a:pt x="52200" y="11087"/>
                  <a:pt x="54132" y="37117"/>
                  <a:pt x="61584" y="37501"/>
                </a:cubicBezTo>
                <a:cubicBezTo>
                  <a:pt x="69024" y="37885"/>
                  <a:pt x="84900" y="12504"/>
                  <a:pt x="91152" y="7243"/>
                </a:cubicBezTo>
                <a:cubicBezTo>
                  <a:pt x="97404" y="1981"/>
                  <a:pt x="102852" y="3099"/>
                  <a:pt x="102096" y="6210"/>
                </a:cubicBezTo>
                <a:cubicBezTo>
                  <a:pt x="101340" y="9333"/>
                  <a:pt x="91392" y="18666"/>
                  <a:pt x="86652" y="25969"/>
                </a:cubicBezTo>
                <a:cubicBezTo>
                  <a:pt x="81900" y="33261"/>
                  <a:pt x="71856" y="45045"/>
                  <a:pt x="76632" y="52096"/>
                </a:cubicBezTo>
                <a:cubicBezTo>
                  <a:pt x="81420" y="59147"/>
                  <a:pt x="108552" y="63879"/>
                  <a:pt x="115320" y="68252"/>
                </a:cubicBezTo>
                <a:cubicBezTo>
                  <a:pt x="122076" y="72624"/>
                  <a:pt x="120432" y="78354"/>
                  <a:pt x="117240" y="78354"/>
                </a:cubicBezTo>
                <a:cubicBezTo>
                  <a:pt x="114036" y="78354"/>
                  <a:pt x="102288" y="70030"/>
                  <a:pt x="96132" y="68252"/>
                </a:cubicBezTo>
                <a:cubicBezTo>
                  <a:pt x="89976" y="66474"/>
                  <a:pt x="81420" y="64672"/>
                  <a:pt x="80136" y="67651"/>
                </a:cubicBezTo>
                <a:cubicBezTo>
                  <a:pt x="78852" y="70618"/>
                  <a:pt x="87096" y="80072"/>
                  <a:pt x="88440" y="86102"/>
                </a:cubicBezTo>
                <a:cubicBezTo>
                  <a:pt x="89820" y="92120"/>
                  <a:pt x="90384" y="98582"/>
                  <a:pt x="88440" y="103939"/>
                </a:cubicBezTo>
                <a:cubicBezTo>
                  <a:pt x="86532" y="109309"/>
                  <a:pt x="80136" y="115843"/>
                  <a:pt x="76932" y="118234"/>
                </a:cubicBezTo>
                <a:cubicBezTo>
                  <a:pt x="73740" y="120600"/>
                  <a:pt x="69900" y="120600"/>
                  <a:pt x="69252" y="118234"/>
                </a:cubicBezTo>
                <a:cubicBezTo>
                  <a:pt x="68628" y="115843"/>
                  <a:pt x="72444" y="108108"/>
                  <a:pt x="73092" y="103939"/>
                </a:cubicBezTo>
                <a:cubicBezTo>
                  <a:pt x="73740" y="99771"/>
                  <a:pt x="74388" y="96804"/>
                  <a:pt x="73092" y="93225"/>
                </a:cubicBezTo>
                <a:cubicBezTo>
                  <a:pt x="71820" y="89657"/>
                  <a:pt x="68628" y="81921"/>
                  <a:pt x="65424" y="82522"/>
                </a:cubicBezTo>
                <a:cubicBezTo>
                  <a:pt x="62220" y="83123"/>
                  <a:pt x="57744" y="92636"/>
                  <a:pt x="53904" y="96804"/>
                </a:cubicBezTo>
                <a:cubicBezTo>
                  <a:pt x="50076" y="100972"/>
                  <a:pt x="46872" y="105741"/>
                  <a:pt x="42384" y="107507"/>
                </a:cubicBezTo>
                <a:cubicBezTo>
                  <a:pt x="37920" y="109309"/>
                  <a:pt x="31524" y="108708"/>
                  <a:pt x="27036" y="107507"/>
                </a:cubicBezTo>
                <a:cubicBezTo>
                  <a:pt x="22572" y="106330"/>
                  <a:pt x="16812" y="102162"/>
                  <a:pt x="15516" y="100384"/>
                </a:cubicBezTo>
                <a:cubicBezTo>
                  <a:pt x="14244" y="98582"/>
                  <a:pt x="16164" y="97393"/>
                  <a:pt x="19368" y="96804"/>
                </a:cubicBezTo>
                <a:cubicBezTo>
                  <a:pt x="22572" y="96204"/>
                  <a:pt x="30312" y="101573"/>
                  <a:pt x="34716" y="96804"/>
                </a:cubicBezTo>
                <a:cubicBezTo>
                  <a:pt x="39108" y="92048"/>
                  <a:pt x="46224" y="74798"/>
                  <a:pt x="45588" y="68252"/>
                </a:cubicBezTo>
                <a:cubicBezTo>
                  <a:pt x="44952" y="61693"/>
                  <a:pt x="35664" y="62594"/>
                  <a:pt x="30876" y="57537"/>
                </a:cubicBezTo>
                <a:cubicBezTo>
                  <a:pt x="26088" y="52468"/>
                  <a:pt x="21276" y="41465"/>
                  <a:pt x="16812" y="37897"/>
                </a:cubicBezTo>
                <a:cubicBezTo>
                  <a:pt x="12336" y="34330"/>
                  <a:pt x="6816" y="37009"/>
                  <a:pt x="4020" y="36108"/>
                </a:cubicBezTo>
                <a:cubicBezTo>
                  <a:pt x="1212" y="35219"/>
                  <a:pt x="-552" y="33969"/>
                  <a:pt x="168" y="32552"/>
                </a:cubicBezTo>
                <a:cubicBezTo>
                  <a:pt x="900" y="31135"/>
                  <a:pt x="4656" y="28300"/>
                  <a:pt x="8484" y="27783"/>
                </a:cubicBezTo>
                <a:cubicBezTo>
                  <a:pt x="12336" y="27267"/>
                  <a:pt x="19368" y="28084"/>
                  <a:pt x="23208" y="29561"/>
                </a:cubicBezTo>
                <a:cubicBezTo>
                  <a:pt x="27036" y="31063"/>
                  <a:pt x="29748" y="35219"/>
                  <a:pt x="31524" y="36708"/>
                </a:cubicBezTo>
              </a:path>
            </a:pathLst>
          </a:custGeom>
          <a:solidFill>
            <a:srgbClr val="009193"/>
          </a:solidFill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Shape 116"/>
          <p:cNvGrpSpPr/>
          <p:nvPr/>
        </p:nvGrpSpPr>
        <p:grpSpPr>
          <a:xfrm>
            <a:off x="3375399" y="3448952"/>
            <a:ext cx="2442950" cy="1187354"/>
            <a:chOff x="2165443" y="2005249"/>
            <a:chExt cx="2442950" cy="1187354"/>
          </a:xfrm>
        </p:grpSpPr>
        <p:sp>
          <p:nvSpPr>
            <p:cNvPr id="117" name="Shape 117"/>
            <p:cNvSpPr/>
            <p:nvPr/>
          </p:nvSpPr>
          <p:spPr>
            <a:xfrm>
              <a:off x="2165445" y="2305499"/>
              <a:ext cx="2147248" cy="8871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2165443" y="2005249"/>
              <a:ext cx="2442950" cy="300251"/>
            </a:xfrm>
            <a:prstGeom prst="parallelogram">
              <a:avLst>
                <a:gd name="adj" fmla="val 101842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 rot="-5400000" flipH="1">
              <a:off x="3866866" y="2451076"/>
              <a:ext cx="1187354" cy="295700"/>
            </a:xfrm>
            <a:prstGeom prst="parallelogram">
              <a:avLst>
                <a:gd name="adj" fmla="val 98118"/>
              </a:avLst>
            </a:prstGeom>
            <a:blipFill rotWithShape="0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475746" y="3472548"/>
            <a:ext cx="2442950" cy="1187354"/>
            <a:chOff x="2165443" y="2005249"/>
            <a:chExt cx="2442950" cy="1187354"/>
          </a:xfrm>
        </p:grpSpPr>
        <p:sp>
          <p:nvSpPr>
            <p:cNvPr id="121" name="Shape 121"/>
            <p:cNvSpPr/>
            <p:nvPr/>
          </p:nvSpPr>
          <p:spPr>
            <a:xfrm>
              <a:off x="2165445" y="2305499"/>
              <a:ext cx="2147248" cy="8871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2165443" y="2005249"/>
              <a:ext cx="2442950" cy="300251"/>
            </a:xfrm>
            <a:prstGeom prst="parallelogram">
              <a:avLst>
                <a:gd name="adj" fmla="val 101842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 flipH="1">
              <a:off x="3866866" y="2451076"/>
              <a:ext cx="1187354" cy="295700"/>
            </a:xfrm>
            <a:prstGeom prst="parallelogram">
              <a:avLst>
                <a:gd name="adj" fmla="val 98118"/>
              </a:avLst>
            </a:prstGeom>
            <a:blipFill rotWithShape="0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833997" y="4012626"/>
            <a:ext cx="593166" cy="407448"/>
            <a:chOff x="203295" y="4960554"/>
            <a:chExt cx="1734950" cy="1144729"/>
          </a:xfrm>
        </p:grpSpPr>
        <p:sp>
          <p:nvSpPr>
            <p:cNvPr id="125" name="Shape 125"/>
            <p:cNvSpPr/>
            <p:nvPr/>
          </p:nvSpPr>
          <p:spPr>
            <a:xfrm>
              <a:off x="203295" y="5332179"/>
              <a:ext cx="1734950" cy="7731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074" y="47776"/>
                  </a:moveTo>
                  <a:cubicBezTo>
                    <a:pt x="107495" y="38508"/>
                    <a:pt x="108916" y="29241"/>
                    <a:pt x="109484" y="21890"/>
                  </a:cubicBezTo>
                  <a:cubicBezTo>
                    <a:pt x="110053" y="14540"/>
                    <a:pt x="108916" y="3355"/>
                    <a:pt x="109484" y="3675"/>
                  </a:cubicBezTo>
                  <a:cubicBezTo>
                    <a:pt x="110053" y="3994"/>
                    <a:pt x="111545" y="23488"/>
                    <a:pt x="112895" y="23808"/>
                  </a:cubicBezTo>
                  <a:cubicBezTo>
                    <a:pt x="114245" y="24127"/>
                    <a:pt x="116660" y="0"/>
                    <a:pt x="117584" y="5592"/>
                  </a:cubicBezTo>
                  <a:cubicBezTo>
                    <a:pt x="118508" y="11185"/>
                    <a:pt x="119573" y="39786"/>
                    <a:pt x="118436" y="57363"/>
                  </a:cubicBezTo>
                  <a:cubicBezTo>
                    <a:pt x="117300" y="74940"/>
                    <a:pt x="120000" y="102103"/>
                    <a:pt x="110763" y="111051"/>
                  </a:cubicBezTo>
                  <a:cubicBezTo>
                    <a:pt x="101527" y="120000"/>
                    <a:pt x="80568" y="118561"/>
                    <a:pt x="63019" y="111051"/>
                  </a:cubicBezTo>
                  <a:cubicBezTo>
                    <a:pt x="45470" y="103541"/>
                    <a:pt x="10941" y="74300"/>
                    <a:pt x="5470" y="65992"/>
                  </a:cubicBezTo>
                  <a:cubicBezTo>
                    <a:pt x="0" y="57683"/>
                    <a:pt x="30195" y="61198"/>
                    <a:pt x="30195" y="61198"/>
                  </a:cubicBezTo>
                </a:path>
              </a:pathLst>
            </a:custGeom>
            <a:solidFill>
              <a:srgbClr val="F7CAAC"/>
            </a:solidFill>
            <a:ln w="1270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378161" y="4960554"/>
              <a:ext cx="1384448" cy="9732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4" y="46870"/>
                  </a:moveTo>
                  <a:cubicBezTo>
                    <a:pt x="4430" y="43482"/>
                    <a:pt x="7126" y="46023"/>
                    <a:pt x="12520" y="40094"/>
                  </a:cubicBezTo>
                  <a:cubicBezTo>
                    <a:pt x="17913" y="34164"/>
                    <a:pt x="26581" y="17223"/>
                    <a:pt x="35634" y="11294"/>
                  </a:cubicBezTo>
                  <a:cubicBezTo>
                    <a:pt x="44686" y="5364"/>
                    <a:pt x="56629" y="0"/>
                    <a:pt x="66837" y="4517"/>
                  </a:cubicBezTo>
                  <a:cubicBezTo>
                    <a:pt x="77046" y="9035"/>
                    <a:pt x="89951" y="27670"/>
                    <a:pt x="96886" y="38399"/>
                  </a:cubicBezTo>
                  <a:cubicBezTo>
                    <a:pt x="103820" y="49129"/>
                    <a:pt x="104783" y="62682"/>
                    <a:pt x="108443" y="68894"/>
                  </a:cubicBezTo>
                  <a:cubicBezTo>
                    <a:pt x="112102" y="75105"/>
                    <a:pt x="120000" y="68047"/>
                    <a:pt x="118844" y="75670"/>
                  </a:cubicBezTo>
                  <a:cubicBezTo>
                    <a:pt x="117688" y="83294"/>
                    <a:pt x="115184" y="109270"/>
                    <a:pt x="101508" y="114635"/>
                  </a:cubicBezTo>
                  <a:cubicBezTo>
                    <a:pt x="87833" y="120000"/>
                    <a:pt x="52776" y="116894"/>
                    <a:pt x="36789" y="107858"/>
                  </a:cubicBezTo>
                  <a:cubicBezTo>
                    <a:pt x="20802" y="98823"/>
                    <a:pt x="11171" y="70588"/>
                    <a:pt x="5585" y="60423"/>
                  </a:cubicBezTo>
                  <a:cubicBezTo>
                    <a:pt x="0" y="50258"/>
                    <a:pt x="2118" y="50258"/>
                    <a:pt x="3274" y="468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678887" y="5078996"/>
              <a:ext cx="114020" cy="6659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519608" y="5188099"/>
              <a:ext cx="114020" cy="3891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872841" y="4979084"/>
              <a:ext cx="163004" cy="846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Shape 130" descr="40%"/>
          <p:cNvSpPr/>
          <p:nvPr/>
        </p:nvSpPr>
        <p:spPr>
          <a:xfrm flipH="1">
            <a:off x="4350911" y="3925072"/>
            <a:ext cx="692991" cy="544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76" y="36108"/>
                </a:moveTo>
                <a:cubicBezTo>
                  <a:pt x="35040" y="39687"/>
                  <a:pt x="39192" y="43267"/>
                  <a:pt x="42384" y="43267"/>
                </a:cubicBezTo>
                <a:cubicBezTo>
                  <a:pt x="45588" y="43267"/>
                  <a:pt x="49428" y="40288"/>
                  <a:pt x="50076" y="36108"/>
                </a:cubicBezTo>
                <a:cubicBezTo>
                  <a:pt x="50712" y="31951"/>
                  <a:pt x="48792" y="22438"/>
                  <a:pt x="46224" y="18270"/>
                </a:cubicBezTo>
                <a:cubicBezTo>
                  <a:pt x="43680" y="14102"/>
                  <a:pt x="37920" y="12900"/>
                  <a:pt x="34716" y="11135"/>
                </a:cubicBezTo>
                <a:cubicBezTo>
                  <a:pt x="31524" y="9345"/>
                  <a:pt x="28332" y="9345"/>
                  <a:pt x="27036" y="7555"/>
                </a:cubicBezTo>
                <a:cubicBezTo>
                  <a:pt x="25764" y="5765"/>
                  <a:pt x="23808" y="864"/>
                  <a:pt x="27036" y="420"/>
                </a:cubicBezTo>
                <a:cubicBezTo>
                  <a:pt x="30264" y="-24"/>
                  <a:pt x="40680" y="-1285"/>
                  <a:pt x="46440" y="4900"/>
                </a:cubicBezTo>
                <a:cubicBezTo>
                  <a:pt x="52200" y="11087"/>
                  <a:pt x="54132" y="37117"/>
                  <a:pt x="61584" y="37501"/>
                </a:cubicBezTo>
                <a:cubicBezTo>
                  <a:pt x="69024" y="37885"/>
                  <a:pt x="84900" y="12504"/>
                  <a:pt x="91152" y="7243"/>
                </a:cubicBezTo>
                <a:cubicBezTo>
                  <a:pt x="97404" y="1981"/>
                  <a:pt x="102852" y="3099"/>
                  <a:pt x="102096" y="6210"/>
                </a:cubicBezTo>
                <a:cubicBezTo>
                  <a:pt x="101340" y="9333"/>
                  <a:pt x="91392" y="18666"/>
                  <a:pt x="86652" y="25969"/>
                </a:cubicBezTo>
                <a:cubicBezTo>
                  <a:pt x="81900" y="33261"/>
                  <a:pt x="71856" y="45045"/>
                  <a:pt x="76632" y="52096"/>
                </a:cubicBezTo>
                <a:cubicBezTo>
                  <a:pt x="81420" y="59147"/>
                  <a:pt x="108552" y="63879"/>
                  <a:pt x="115320" y="68252"/>
                </a:cubicBezTo>
                <a:cubicBezTo>
                  <a:pt x="122076" y="72624"/>
                  <a:pt x="120432" y="78354"/>
                  <a:pt x="117240" y="78354"/>
                </a:cubicBezTo>
                <a:cubicBezTo>
                  <a:pt x="114036" y="78354"/>
                  <a:pt x="102288" y="70030"/>
                  <a:pt x="96132" y="68252"/>
                </a:cubicBezTo>
                <a:cubicBezTo>
                  <a:pt x="89976" y="66474"/>
                  <a:pt x="81420" y="64672"/>
                  <a:pt x="80136" y="67651"/>
                </a:cubicBezTo>
                <a:cubicBezTo>
                  <a:pt x="78852" y="70618"/>
                  <a:pt x="87096" y="80072"/>
                  <a:pt x="88440" y="86102"/>
                </a:cubicBezTo>
                <a:cubicBezTo>
                  <a:pt x="89820" y="92120"/>
                  <a:pt x="90384" y="98582"/>
                  <a:pt x="88440" y="103939"/>
                </a:cubicBezTo>
                <a:cubicBezTo>
                  <a:pt x="86532" y="109309"/>
                  <a:pt x="80136" y="115843"/>
                  <a:pt x="76932" y="118234"/>
                </a:cubicBezTo>
                <a:cubicBezTo>
                  <a:pt x="73740" y="120600"/>
                  <a:pt x="69900" y="120600"/>
                  <a:pt x="69252" y="118234"/>
                </a:cubicBezTo>
                <a:cubicBezTo>
                  <a:pt x="68628" y="115843"/>
                  <a:pt x="72444" y="108108"/>
                  <a:pt x="73092" y="103939"/>
                </a:cubicBezTo>
                <a:cubicBezTo>
                  <a:pt x="73740" y="99771"/>
                  <a:pt x="74388" y="96804"/>
                  <a:pt x="73092" y="93225"/>
                </a:cubicBezTo>
                <a:cubicBezTo>
                  <a:pt x="71820" y="89657"/>
                  <a:pt x="68628" y="81921"/>
                  <a:pt x="65424" y="82522"/>
                </a:cubicBezTo>
                <a:cubicBezTo>
                  <a:pt x="62220" y="83123"/>
                  <a:pt x="57744" y="92636"/>
                  <a:pt x="53904" y="96804"/>
                </a:cubicBezTo>
                <a:cubicBezTo>
                  <a:pt x="50076" y="100972"/>
                  <a:pt x="46872" y="105741"/>
                  <a:pt x="42384" y="107507"/>
                </a:cubicBezTo>
                <a:cubicBezTo>
                  <a:pt x="37920" y="109309"/>
                  <a:pt x="31524" y="108708"/>
                  <a:pt x="27036" y="107507"/>
                </a:cubicBezTo>
                <a:cubicBezTo>
                  <a:pt x="22572" y="106330"/>
                  <a:pt x="16812" y="102162"/>
                  <a:pt x="15516" y="100384"/>
                </a:cubicBezTo>
                <a:cubicBezTo>
                  <a:pt x="14244" y="98582"/>
                  <a:pt x="16164" y="97393"/>
                  <a:pt x="19368" y="96804"/>
                </a:cubicBezTo>
                <a:cubicBezTo>
                  <a:pt x="22572" y="96204"/>
                  <a:pt x="30312" y="101573"/>
                  <a:pt x="34716" y="96804"/>
                </a:cubicBezTo>
                <a:cubicBezTo>
                  <a:pt x="39108" y="92048"/>
                  <a:pt x="46224" y="74798"/>
                  <a:pt x="45588" y="68252"/>
                </a:cubicBezTo>
                <a:cubicBezTo>
                  <a:pt x="44952" y="61693"/>
                  <a:pt x="35664" y="62594"/>
                  <a:pt x="30876" y="57537"/>
                </a:cubicBezTo>
                <a:cubicBezTo>
                  <a:pt x="26088" y="52468"/>
                  <a:pt x="21276" y="41465"/>
                  <a:pt x="16812" y="37897"/>
                </a:cubicBezTo>
                <a:cubicBezTo>
                  <a:pt x="12336" y="34330"/>
                  <a:pt x="6816" y="37009"/>
                  <a:pt x="4020" y="36108"/>
                </a:cubicBezTo>
                <a:cubicBezTo>
                  <a:pt x="1212" y="35219"/>
                  <a:pt x="-552" y="33969"/>
                  <a:pt x="168" y="32552"/>
                </a:cubicBezTo>
                <a:cubicBezTo>
                  <a:pt x="900" y="31135"/>
                  <a:pt x="4656" y="28300"/>
                  <a:pt x="8484" y="27783"/>
                </a:cubicBezTo>
                <a:cubicBezTo>
                  <a:pt x="12336" y="27267"/>
                  <a:pt x="19368" y="28084"/>
                  <a:pt x="23208" y="29561"/>
                </a:cubicBezTo>
                <a:cubicBezTo>
                  <a:pt x="27036" y="31063"/>
                  <a:pt x="29748" y="35219"/>
                  <a:pt x="31524" y="36708"/>
                </a:cubicBezTo>
              </a:path>
            </a:pathLst>
          </a:custGeom>
          <a:solidFill>
            <a:srgbClr val="009193"/>
          </a:solidFill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744027" y="910830"/>
            <a:ext cx="2442950" cy="300251"/>
          </a:xfrm>
          <a:prstGeom prst="parallelogram">
            <a:avLst>
              <a:gd name="adj" fmla="val 101842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4676419" y="1627051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Colonization plot (cleared once)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Nucella +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Leptasterias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 descr="40%"/>
          <p:cNvSpPr/>
          <p:nvPr/>
        </p:nvSpPr>
        <p:spPr>
          <a:xfrm flipH="1">
            <a:off x="5942896" y="664397"/>
            <a:ext cx="692991" cy="544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76" y="36108"/>
                </a:moveTo>
                <a:cubicBezTo>
                  <a:pt x="35040" y="39687"/>
                  <a:pt x="39192" y="43267"/>
                  <a:pt x="42384" y="43267"/>
                </a:cubicBezTo>
                <a:cubicBezTo>
                  <a:pt x="45588" y="43267"/>
                  <a:pt x="49428" y="40288"/>
                  <a:pt x="50076" y="36108"/>
                </a:cubicBezTo>
                <a:cubicBezTo>
                  <a:pt x="50712" y="31951"/>
                  <a:pt x="48792" y="22438"/>
                  <a:pt x="46224" y="18270"/>
                </a:cubicBezTo>
                <a:cubicBezTo>
                  <a:pt x="43680" y="14102"/>
                  <a:pt x="37920" y="12900"/>
                  <a:pt x="34716" y="11135"/>
                </a:cubicBezTo>
                <a:cubicBezTo>
                  <a:pt x="31524" y="9345"/>
                  <a:pt x="28332" y="9345"/>
                  <a:pt x="27036" y="7555"/>
                </a:cubicBezTo>
                <a:cubicBezTo>
                  <a:pt x="25764" y="5765"/>
                  <a:pt x="23808" y="864"/>
                  <a:pt x="27036" y="420"/>
                </a:cubicBezTo>
                <a:cubicBezTo>
                  <a:pt x="30264" y="-24"/>
                  <a:pt x="40680" y="-1285"/>
                  <a:pt x="46440" y="4900"/>
                </a:cubicBezTo>
                <a:cubicBezTo>
                  <a:pt x="52200" y="11087"/>
                  <a:pt x="54132" y="37117"/>
                  <a:pt x="61584" y="37501"/>
                </a:cubicBezTo>
                <a:cubicBezTo>
                  <a:pt x="69024" y="37885"/>
                  <a:pt x="84900" y="12504"/>
                  <a:pt x="91152" y="7243"/>
                </a:cubicBezTo>
                <a:cubicBezTo>
                  <a:pt x="97404" y="1981"/>
                  <a:pt x="102852" y="3099"/>
                  <a:pt x="102096" y="6210"/>
                </a:cubicBezTo>
                <a:cubicBezTo>
                  <a:pt x="101340" y="9333"/>
                  <a:pt x="91392" y="18666"/>
                  <a:pt x="86652" y="25969"/>
                </a:cubicBezTo>
                <a:cubicBezTo>
                  <a:pt x="81900" y="33261"/>
                  <a:pt x="71856" y="45045"/>
                  <a:pt x="76632" y="52096"/>
                </a:cubicBezTo>
                <a:cubicBezTo>
                  <a:pt x="81420" y="59147"/>
                  <a:pt x="108552" y="63879"/>
                  <a:pt x="115320" y="68252"/>
                </a:cubicBezTo>
                <a:cubicBezTo>
                  <a:pt x="122076" y="72624"/>
                  <a:pt x="120432" y="78354"/>
                  <a:pt x="117240" y="78354"/>
                </a:cubicBezTo>
                <a:cubicBezTo>
                  <a:pt x="114036" y="78354"/>
                  <a:pt x="102288" y="70030"/>
                  <a:pt x="96132" y="68252"/>
                </a:cubicBezTo>
                <a:cubicBezTo>
                  <a:pt x="89976" y="66474"/>
                  <a:pt x="81420" y="64672"/>
                  <a:pt x="80136" y="67651"/>
                </a:cubicBezTo>
                <a:cubicBezTo>
                  <a:pt x="78852" y="70618"/>
                  <a:pt x="87096" y="80072"/>
                  <a:pt x="88440" y="86102"/>
                </a:cubicBezTo>
                <a:cubicBezTo>
                  <a:pt x="89820" y="92120"/>
                  <a:pt x="90384" y="98582"/>
                  <a:pt x="88440" y="103939"/>
                </a:cubicBezTo>
                <a:cubicBezTo>
                  <a:pt x="86532" y="109309"/>
                  <a:pt x="80136" y="115843"/>
                  <a:pt x="76932" y="118234"/>
                </a:cubicBezTo>
                <a:cubicBezTo>
                  <a:pt x="73740" y="120600"/>
                  <a:pt x="69900" y="120600"/>
                  <a:pt x="69252" y="118234"/>
                </a:cubicBezTo>
                <a:cubicBezTo>
                  <a:pt x="68628" y="115843"/>
                  <a:pt x="72444" y="108108"/>
                  <a:pt x="73092" y="103939"/>
                </a:cubicBezTo>
                <a:cubicBezTo>
                  <a:pt x="73740" y="99771"/>
                  <a:pt x="74388" y="96804"/>
                  <a:pt x="73092" y="93225"/>
                </a:cubicBezTo>
                <a:cubicBezTo>
                  <a:pt x="71820" y="89657"/>
                  <a:pt x="68628" y="81921"/>
                  <a:pt x="65424" y="82522"/>
                </a:cubicBezTo>
                <a:cubicBezTo>
                  <a:pt x="62220" y="83123"/>
                  <a:pt x="57744" y="92636"/>
                  <a:pt x="53904" y="96804"/>
                </a:cubicBezTo>
                <a:cubicBezTo>
                  <a:pt x="50076" y="100972"/>
                  <a:pt x="46872" y="105741"/>
                  <a:pt x="42384" y="107507"/>
                </a:cubicBezTo>
                <a:cubicBezTo>
                  <a:pt x="37920" y="109309"/>
                  <a:pt x="31524" y="108708"/>
                  <a:pt x="27036" y="107507"/>
                </a:cubicBezTo>
                <a:cubicBezTo>
                  <a:pt x="22572" y="106330"/>
                  <a:pt x="16812" y="102162"/>
                  <a:pt x="15516" y="100384"/>
                </a:cubicBezTo>
                <a:cubicBezTo>
                  <a:pt x="14244" y="98582"/>
                  <a:pt x="16164" y="97393"/>
                  <a:pt x="19368" y="96804"/>
                </a:cubicBezTo>
                <a:cubicBezTo>
                  <a:pt x="22572" y="96204"/>
                  <a:pt x="30312" y="101573"/>
                  <a:pt x="34716" y="96804"/>
                </a:cubicBezTo>
                <a:cubicBezTo>
                  <a:pt x="39108" y="92048"/>
                  <a:pt x="46224" y="74798"/>
                  <a:pt x="45588" y="68252"/>
                </a:cubicBezTo>
                <a:cubicBezTo>
                  <a:pt x="44952" y="61693"/>
                  <a:pt x="35664" y="62594"/>
                  <a:pt x="30876" y="57537"/>
                </a:cubicBezTo>
                <a:cubicBezTo>
                  <a:pt x="26088" y="52468"/>
                  <a:pt x="21276" y="41465"/>
                  <a:pt x="16812" y="37897"/>
                </a:cubicBezTo>
                <a:cubicBezTo>
                  <a:pt x="12336" y="34330"/>
                  <a:pt x="6816" y="37009"/>
                  <a:pt x="4020" y="36108"/>
                </a:cubicBezTo>
                <a:cubicBezTo>
                  <a:pt x="1212" y="35219"/>
                  <a:pt x="-552" y="33969"/>
                  <a:pt x="168" y="32552"/>
                </a:cubicBezTo>
                <a:cubicBezTo>
                  <a:pt x="900" y="31135"/>
                  <a:pt x="4656" y="28300"/>
                  <a:pt x="8484" y="27783"/>
                </a:cubicBezTo>
                <a:cubicBezTo>
                  <a:pt x="12336" y="27267"/>
                  <a:pt x="19368" y="28084"/>
                  <a:pt x="23208" y="29561"/>
                </a:cubicBezTo>
                <a:cubicBezTo>
                  <a:pt x="27036" y="31063"/>
                  <a:pt x="29748" y="35219"/>
                  <a:pt x="31524" y="36708"/>
                </a:cubicBezTo>
              </a:path>
            </a:pathLst>
          </a:custGeom>
          <a:solidFill>
            <a:srgbClr val="009193"/>
          </a:solidFill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Shape 134"/>
          <p:cNvGrpSpPr/>
          <p:nvPr/>
        </p:nvGrpSpPr>
        <p:grpSpPr>
          <a:xfrm>
            <a:off x="5285232" y="706003"/>
            <a:ext cx="593166" cy="407448"/>
            <a:chOff x="203295" y="4960554"/>
            <a:chExt cx="1734950" cy="1144729"/>
          </a:xfrm>
        </p:grpSpPr>
        <p:sp>
          <p:nvSpPr>
            <p:cNvPr id="135" name="Shape 135"/>
            <p:cNvSpPr/>
            <p:nvPr/>
          </p:nvSpPr>
          <p:spPr>
            <a:xfrm>
              <a:off x="203295" y="5332179"/>
              <a:ext cx="1734950" cy="7731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074" y="47776"/>
                  </a:moveTo>
                  <a:cubicBezTo>
                    <a:pt x="107495" y="38508"/>
                    <a:pt x="108916" y="29241"/>
                    <a:pt x="109484" y="21890"/>
                  </a:cubicBezTo>
                  <a:cubicBezTo>
                    <a:pt x="110053" y="14540"/>
                    <a:pt x="108916" y="3355"/>
                    <a:pt x="109484" y="3675"/>
                  </a:cubicBezTo>
                  <a:cubicBezTo>
                    <a:pt x="110053" y="3994"/>
                    <a:pt x="111545" y="23488"/>
                    <a:pt x="112895" y="23808"/>
                  </a:cubicBezTo>
                  <a:cubicBezTo>
                    <a:pt x="114245" y="24127"/>
                    <a:pt x="116660" y="0"/>
                    <a:pt x="117584" y="5592"/>
                  </a:cubicBezTo>
                  <a:cubicBezTo>
                    <a:pt x="118508" y="11185"/>
                    <a:pt x="119573" y="39786"/>
                    <a:pt x="118436" y="57363"/>
                  </a:cubicBezTo>
                  <a:cubicBezTo>
                    <a:pt x="117300" y="74940"/>
                    <a:pt x="120000" y="102103"/>
                    <a:pt x="110763" y="111051"/>
                  </a:cubicBezTo>
                  <a:cubicBezTo>
                    <a:pt x="101527" y="120000"/>
                    <a:pt x="80568" y="118561"/>
                    <a:pt x="63019" y="111051"/>
                  </a:cubicBezTo>
                  <a:cubicBezTo>
                    <a:pt x="45470" y="103541"/>
                    <a:pt x="10941" y="74300"/>
                    <a:pt x="5470" y="65992"/>
                  </a:cubicBezTo>
                  <a:cubicBezTo>
                    <a:pt x="0" y="57683"/>
                    <a:pt x="30195" y="61198"/>
                    <a:pt x="30195" y="61198"/>
                  </a:cubicBezTo>
                </a:path>
              </a:pathLst>
            </a:custGeom>
            <a:solidFill>
              <a:srgbClr val="F7CAAC"/>
            </a:solidFill>
            <a:ln w="1270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78161" y="4960554"/>
              <a:ext cx="1384448" cy="9732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4" y="46870"/>
                  </a:moveTo>
                  <a:cubicBezTo>
                    <a:pt x="4430" y="43482"/>
                    <a:pt x="7126" y="46023"/>
                    <a:pt x="12520" y="40094"/>
                  </a:cubicBezTo>
                  <a:cubicBezTo>
                    <a:pt x="17913" y="34164"/>
                    <a:pt x="26581" y="17223"/>
                    <a:pt x="35634" y="11294"/>
                  </a:cubicBezTo>
                  <a:cubicBezTo>
                    <a:pt x="44686" y="5364"/>
                    <a:pt x="56629" y="0"/>
                    <a:pt x="66837" y="4517"/>
                  </a:cubicBezTo>
                  <a:cubicBezTo>
                    <a:pt x="77046" y="9035"/>
                    <a:pt x="89951" y="27670"/>
                    <a:pt x="96886" y="38399"/>
                  </a:cubicBezTo>
                  <a:cubicBezTo>
                    <a:pt x="103820" y="49129"/>
                    <a:pt x="104783" y="62682"/>
                    <a:pt x="108443" y="68894"/>
                  </a:cubicBezTo>
                  <a:cubicBezTo>
                    <a:pt x="112102" y="75105"/>
                    <a:pt x="120000" y="68047"/>
                    <a:pt x="118844" y="75670"/>
                  </a:cubicBezTo>
                  <a:cubicBezTo>
                    <a:pt x="117688" y="83294"/>
                    <a:pt x="115184" y="109270"/>
                    <a:pt x="101508" y="114635"/>
                  </a:cubicBezTo>
                  <a:cubicBezTo>
                    <a:pt x="87833" y="120000"/>
                    <a:pt x="52776" y="116894"/>
                    <a:pt x="36789" y="107858"/>
                  </a:cubicBezTo>
                  <a:cubicBezTo>
                    <a:pt x="20802" y="98823"/>
                    <a:pt x="11171" y="70588"/>
                    <a:pt x="5585" y="60423"/>
                  </a:cubicBezTo>
                  <a:cubicBezTo>
                    <a:pt x="0" y="50258"/>
                    <a:pt x="2118" y="50258"/>
                    <a:pt x="3274" y="468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678887" y="5078996"/>
              <a:ext cx="114020" cy="6659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19608" y="5188099"/>
              <a:ext cx="114020" cy="3891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872841" y="4979084"/>
              <a:ext cx="163004" cy="846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Shape 140"/>
          <p:cNvSpPr txBox="1"/>
          <p:nvPr/>
        </p:nvSpPr>
        <p:spPr>
          <a:xfrm>
            <a:off x="5949815" y="5024285"/>
            <a:ext cx="2788693" cy="69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Both predators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Nucella + </a:t>
            </a:r>
            <a:r>
              <a:rPr lang="en-US" sz="20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Leptasterias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6477987" y="3554666"/>
            <a:ext cx="2442950" cy="1187354"/>
            <a:chOff x="2165443" y="2005249"/>
            <a:chExt cx="2442950" cy="1187354"/>
          </a:xfrm>
        </p:grpSpPr>
        <p:sp>
          <p:nvSpPr>
            <p:cNvPr id="142" name="Shape 142"/>
            <p:cNvSpPr/>
            <p:nvPr/>
          </p:nvSpPr>
          <p:spPr>
            <a:xfrm>
              <a:off x="2165445" y="2305499"/>
              <a:ext cx="2147248" cy="8871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2165443" y="2005249"/>
              <a:ext cx="2442950" cy="300251"/>
            </a:xfrm>
            <a:prstGeom prst="parallelogram">
              <a:avLst>
                <a:gd name="adj" fmla="val 101842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 rot="-5400000" flipH="1">
              <a:off x="3866866" y="2451076"/>
              <a:ext cx="1187354" cy="295700"/>
            </a:xfrm>
            <a:prstGeom prst="parallelogram">
              <a:avLst>
                <a:gd name="adj" fmla="val 98118"/>
              </a:avLst>
            </a:prstGeom>
            <a:blipFill rotWithShape="0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Shape 145" descr="40%"/>
          <p:cNvSpPr/>
          <p:nvPr/>
        </p:nvSpPr>
        <p:spPr>
          <a:xfrm flipH="1">
            <a:off x="7453499" y="4030786"/>
            <a:ext cx="692991" cy="5444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876" y="36108"/>
                </a:moveTo>
                <a:cubicBezTo>
                  <a:pt x="35040" y="39687"/>
                  <a:pt x="39192" y="43267"/>
                  <a:pt x="42384" y="43267"/>
                </a:cubicBezTo>
                <a:cubicBezTo>
                  <a:pt x="45588" y="43267"/>
                  <a:pt x="49428" y="40288"/>
                  <a:pt x="50076" y="36108"/>
                </a:cubicBezTo>
                <a:cubicBezTo>
                  <a:pt x="50712" y="31951"/>
                  <a:pt x="48792" y="22438"/>
                  <a:pt x="46224" y="18270"/>
                </a:cubicBezTo>
                <a:cubicBezTo>
                  <a:pt x="43680" y="14102"/>
                  <a:pt x="37920" y="12900"/>
                  <a:pt x="34716" y="11135"/>
                </a:cubicBezTo>
                <a:cubicBezTo>
                  <a:pt x="31524" y="9345"/>
                  <a:pt x="28332" y="9345"/>
                  <a:pt x="27036" y="7555"/>
                </a:cubicBezTo>
                <a:cubicBezTo>
                  <a:pt x="25764" y="5765"/>
                  <a:pt x="23808" y="864"/>
                  <a:pt x="27036" y="420"/>
                </a:cubicBezTo>
                <a:cubicBezTo>
                  <a:pt x="30264" y="-24"/>
                  <a:pt x="40680" y="-1285"/>
                  <a:pt x="46440" y="4900"/>
                </a:cubicBezTo>
                <a:cubicBezTo>
                  <a:pt x="52200" y="11087"/>
                  <a:pt x="54132" y="37117"/>
                  <a:pt x="61584" y="37501"/>
                </a:cubicBezTo>
                <a:cubicBezTo>
                  <a:pt x="69024" y="37885"/>
                  <a:pt x="84900" y="12504"/>
                  <a:pt x="91152" y="7243"/>
                </a:cubicBezTo>
                <a:cubicBezTo>
                  <a:pt x="97404" y="1981"/>
                  <a:pt x="102852" y="3099"/>
                  <a:pt x="102096" y="6210"/>
                </a:cubicBezTo>
                <a:cubicBezTo>
                  <a:pt x="101340" y="9333"/>
                  <a:pt x="91392" y="18666"/>
                  <a:pt x="86652" y="25969"/>
                </a:cubicBezTo>
                <a:cubicBezTo>
                  <a:pt x="81900" y="33261"/>
                  <a:pt x="71856" y="45045"/>
                  <a:pt x="76632" y="52096"/>
                </a:cubicBezTo>
                <a:cubicBezTo>
                  <a:pt x="81420" y="59147"/>
                  <a:pt x="108552" y="63879"/>
                  <a:pt x="115320" y="68252"/>
                </a:cubicBezTo>
                <a:cubicBezTo>
                  <a:pt x="122076" y="72624"/>
                  <a:pt x="120432" y="78354"/>
                  <a:pt x="117240" y="78354"/>
                </a:cubicBezTo>
                <a:cubicBezTo>
                  <a:pt x="114036" y="78354"/>
                  <a:pt x="102288" y="70030"/>
                  <a:pt x="96132" y="68252"/>
                </a:cubicBezTo>
                <a:cubicBezTo>
                  <a:pt x="89976" y="66474"/>
                  <a:pt x="81420" y="64672"/>
                  <a:pt x="80136" y="67651"/>
                </a:cubicBezTo>
                <a:cubicBezTo>
                  <a:pt x="78852" y="70618"/>
                  <a:pt x="87096" y="80072"/>
                  <a:pt x="88440" y="86102"/>
                </a:cubicBezTo>
                <a:cubicBezTo>
                  <a:pt x="89820" y="92120"/>
                  <a:pt x="90384" y="98582"/>
                  <a:pt x="88440" y="103939"/>
                </a:cubicBezTo>
                <a:cubicBezTo>
                  <a:pt x="86532" y="109309"/>
                  <a:pt x="80136" y="115843"/>
                  <a:pt x="76932" y="118234"/>
                </a:cubicBezTo>
                <a:cubicBezTo>
                  <a:pt x="73740" y="120600"/>
                  <a:pt x="69900" y="120600"/>
                  <a:pt x="69252" y="118234"/>
                </a:cubicBezTo>
                <a:cubicBezTo>
                  <a:pt x="68628" y="115843"/>
                  <a:pt x="72444" y="108108"/>
                  <a:pt x="73092" y="103939"/>
                </a:cubicBezTo>
                <a:cubicBezTo>
                  <a:pt x="73740" y="99771"/>
                  <a:pt x="74388" y="96804"/>
                  <a:pt x="73092" y="93225"/>
                </a:cubicBezTo>
                <a:cubicBezTo>
                  <a:pt x="71820" y="89657"/>
                  <a:pt x="68628" y="81921"/>
                  <a:pt x="65424" y="82522"/>
                </a:cubicBezTo>
                <a:cubicBezTo>
                  <a:pt x="62220" y="83123"/>
                  <a:pt x="57744" y="92636"/>
                  <a:pt x="53904" y="96804"/>
                </a:cubicBezTo>
                <a:cubicBezTo>
                  <a:pt x="50076" y="100972"/>
                  <a:pt x="46872" y="105741"/>
                  <a:pt x="42384" y="107507"/>
                </a:cubicBezTo>
                <a:cubicBezTo>
                  <a:pt x="37920" y="109309"/>
                  <a:pt x="31524" y="108708"/>
                  <a:pt x="27036" y="107507"/>
                </a:cubicBezTo>
                <a:cubicBezTo>
                  <a:pt x="22572" y="106330"/>
                  <a:pt x="16812" y="102162"/>
                  <a:pt x="15516" y="100384"/>
                </a:cubicBezTo>
                <a:cubicBezTo>
                  <a:pt x="14244" y="98582"/>
                  <a:pt x="16164" y="97393"/>
                  <a:pt x="19368" y="96804"/>
                </a:cubicBezTo>
                <a:cubicBezTo>
                  <a:pt x="22572" y="96204"/>
                  <a:pt x="30312" y="101573"/>
                  <a:pt x="34716" y="96804"/>
                </a:cubicBezTo>
                <a:cubicBezTo>
                  <a:pt x="39108" y="92048"/>
                  <a:pt x="46224" y="74798"/>
                  <a:pt x="45588" y="68252"/>
                </a:cubicBezTo>
                <a:cubicBezTo>
                  <a:pt x="44952" y="61693"/>
                  <a:pt x="35664" y="62594"/>
                  <a:pt x="30876" y="57537"/>
                </a:cubicBezTo>
                <a:cubicBezTo>
                  <a:pt x="26088" y="52468"/>
                  <a:pt x="21276" y="41465"/>
                  <a:pt x="16812" y="37897"/>
                </a:cubicBezTo>
                <a:cubicBezTo>
                  <a:pt x="12336" y="34330"/>
                  <a:pt x="6816" y="37009"/>
                  <a:pt x="4020" y="36108"/>
                </a:cubicBezTo>
                <a:cubicBezTo>
                  <a:pt x="1212" y="35219"/>
                  <a:pt x="-552" y="33969"/>
                  <a:pt x="168" y="32552"/>
                </a:cubicBezTo>
                <a:cubicBezTo>
                  <a:pt x="900" y="31135"/>
                  <a:pt x="4656" y="28300"/>
                  <a:pt x="8484" y="27783"/>
                </a:cubicBezTo>
                <a:cubicBezTo>
                  <a:pt x="12336" y="27267"/>
                  <a:pt x="19368" y="28084"/>
                  <a:pt x="23208" y="29561"/>
                </a:cubicBezTo>
                <a:cubicBezTo>
                  <a:pt x="27036" y="31063"/>
                  <a:pt x="29748" y="35219"/>
                  <a:pt x="31524" y="36708"/>
                </a:cubicBezTo>
              </a:path>
            </a:pathLst>
          </a:custGeom>
          <a:solidFill>
            <a:srgbClr val="009193"/>
          </a:solidFill>
          <a:ln>
            <a:noFill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Shape 146"/>
          <p:cNvGrpSpPr/>
          <p:nvPr/>
        </p:nvGrpSpPr>
        <p:grpSpPr>
          <a:xfrm>
            <a:off x="6711155" y="4094744"/>
            <a:ext cx="593166" cy="407448"/>
            <a:chOff x="203295" y="4960554"/>
            <a:chExt cx="1734950" cy="1144729"/>
          </a:xfrm>
        </p:grpSpPr>
        <p:sp>
          <p:nvSpPr>
            <p:cNvPr id="147" name="Shape 147"/>
            <p:cNvSpPr/>
            <p:nvPr/>
          </p:nvSpPr>
          <p:spPr>
            <a:xfrm>
              <a:off x="203295" y="5332179"/>
              <a:ext cx="1734950" cy="7731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074" y="47776"/>
                  </a:moveTo>
                  <a:cubicBezTo>
                    <a:pt x="107495" y="38508"/>
                    <a:pt x="108916" y="29241"/>
                    <a:pt x="109484" y="21890"/>
                  </a:cubicBezTo>
                  <a:cubicBezTo>
                    <a:pt x="110053" y="14540"/>
                    <a:pt x="108916" y="3355"/>
                    <a:pt x="109484" y="3675"/>
                  </a:cubicBezTo>
                  <a:cubicBezTo>
                    <a:pt x="110053" y="3994"/>
                    <a:pt x="111545" y="23488"/>
                    <a:pt x="112895" y="23808"/>
                  </a:cubicBezTo>
                  <a:cubicBezTo>
                    <a:pt x="114245" y="24127"/>
                    <a:pt x="116660" y="0"/>
                    <a:pt x="117584" y="5592"/>
                  </a:cubicBezTo>
                  <a:cubicBezTo>
                    <a:pt x="118508" y="11185"/>
                    <a:pt x="119573" y="39786"/>
                    <a:pt x="118436" y="57363"/>
                  </a:cubicBezTo>
                  <a:cubicBezTo>
                    <a:pt x="117300" y="74940"/>
                    <a:pt x="120000" y="102103"/>
                    <a:pt x="110763" y="111051"/>
                  </a:cubicBezTo>
                  <a:cubicBezTo>
                    <a:pt x="101527" y="120000"/>
                    <a:pt x="80568" y="118561"/>
                    <a:pt x="63019" y="111051"/>
                  </a:cubicBezTo>
                  <a:cubicBezTo>
                    <a:pt x="45470" y="103541"/>
                    <a:pt x="10941" y="74300"/>
                    <a:pt x="5470" y="65992"/>
                  </a:cubicBezTo>
                  <a:cubicBezTo>
                    <a:pt x="0" y="57683"/>
                    <a:pt x="30195" y="61198"/>
                    <a:pt x="30195" y="61198"/>
                  </a:cubicBezTo>
                </a:path>
              </a:pathLst>
            </a:custGeom>
            <a:solidFill>
              <a:srgbClr val="F7CAAC"/>
            </a:solidFill>
            <a:ln w="1270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378161" y="4960554"/>
              <a:ext cx="1384448" cy="9732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4" y="46870"/>
                  </a:moveTo>
                  <a:cubicBezTo>
                    <a:pt x="4430" y="43482"/>
                    <a:pt x="7126" y="46023"/>
                    <a:pt x="12520" y="40094"/>
                  </a:cubicBezTo>
                  <a:cubicBezTo>
                    <a:pt x="17913" y="34164"/>
                    <a:pt x="26581" y="17223"/>
                    <a:pt x="35634" y="11294"/>
                  </a:cubicBezTo>
                  <a:cubicBezTo>
                    <a:pt x="44686" y="5364"/>
                    <a:pt x="56629" y="0"/>
                    <a:pt x="66837" y="4517"/>
                  </a:cubicBezTo>
                  <a:cubicBezTo>
                    <a:pt x="77046" y="9035"/>
                    <a:pt x="89951" y="27670"/>
                    <a:pt x="96886" y="38399"/>
                  </a:cubicBezTo>
                  <a:cubicBezTo>
                    <a:pt x="103820" y="49129"/>
                    <a:pt x="104783" y="62682"/>
                    <a:pt x="108443" y="68894"/>
                  </a:cubicBezTo>
                  <a:cubicBezTo>
                    <a:pt x="112102" y="75105"/>
                    <a:pt x="120000" y="68047"/>
                    <a:pt x="118844" y="75670"/>
                  </a:cubicBezTo>
                  <a:cubicBezTo>
                    <a:pt x="117688" y="83294"/>
                    <a:pt x="115184" y="109270"/>
                    <a:pt x="101508" y="114635"/>
                  </a:cubicBezTo>
                  <a:cubicBezTo>
                    <a:pt x="87833" y="120000"/>
                    <a:pt x="52776" y="116894"/>
                    <a:pt x="36789" y="107858"/>
                  </a:cubicBezTo>
                  <a:cubicBezTo>
                    <a:pt x="20802" y="98823"/>
                    <a:pt x="11171" y="70588"/>
                    <a:pt x="5585" y="60423"/>
                  </a:cubicBezTo>
                  <a:cubicBezTo>
                    <a:pt x="0" y="50258"/>
                    <a:pt x="2118" y="50258"/>
                    <a:pt x="3274" y="4687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678887" y="5078996"/>
              <a:ext cx="114020" cy="6659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519608" y="5188099"/>
              <a:ext cx="114020" cy="3891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872841" y="4979084"/>
              <a:ext cx="163004" cy="8461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297" y="0"/>
                  </a:moveTo>
                  <a:cubicBezTo>
                    <a:pt x="108648" y="18571"/>
                    <a:pt x="120000" y="37142"/>
                    <a:pt x="103783" y="57142"/>
                  </a:cubicBezTo>
                  <a:cubicBezTo>
                    <a:pt x="87567" y="77142"/>
                    <a:pt x="0" y="120000"/>
                    <a:pt x="0" y="120000"/>
                  </a:cubicBezTo>
                </a:path>
              </a:pathLst>
            </a:custGeom>
            <a:noFill/>
            <a:ln w="31750" cap="flat" cmpd="sng">
              <a:solidFill>
                <a:srgbClr val="3A383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Shape 153"/>
          <p:cNvSpPr txBox="1"/>
          <p:nvPr/>
        </p:nvSpPr>
        <p:spPr>
          <a:xfrm>
            <a:off x="7086272" y="5671560"/>
            <a:ext cx="9146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 only</a:t>
            </a:r>
            <a:endParaRPr sz="1600" b="0" i="0" u="none" strike="noStrike" cap="none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4729824" y="1183210"/>
            <a:ext cx="111000" cy="909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7106687" y="864085"/>
            <a:ext cx="111000" cy="909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154099" y="708410"/>
            <a:ext cx="111000" cy="909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1760724" y="1000960"/>
            <a:ext cx="111000" cy="909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153"/>
          <p:cNvSpPr txBox="1"/>
          <p:nvPr/>
        </p:nvSpPr>
        <p:spPr>
          <a:xfrm>
            <a:off x="3829795" y="5568407"/>
            <a:ext cx="9146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 only</a:t>
            </a:r>
            <a:endParaRPr sz="1600" b="0" i="0" u="none" strike="noStrike" cap="none" dirty="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61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Overarching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Structural Equation Model (SEM) – multivariate method that facilitates investigation of direct and indirect interactions</a:t>
            </a:r>
          </a:p>
          <a:p>
            <a:endParaRPr lang="en-US" dirty="0"/>
          </a:p>
          <a:p>
            <a:r>
              <a:rPr lang="en-US" dirty="0" smtClean="0"/>
              <a:t>Investigate mechanisms behind variation in interaction strengths across a wide biogeographic gradient</a:t>
            </a:r>
          </a:p>
          <a:p>
            <a:endParaRPr lang="en-US" dirty="0" smtClean="0"/>
          </a:p>
          <a:p>
            <a:r>
              <a:rPr lang="en-US" dirty="0" smtClean="0"/>
              <a:t>Increasing understanding of mechanisms shaping community structure -&gt; increased predictive capacity re: community-level response to climate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7883" cy="4351338"/>
          </a:xfrm>
        </p:spPr>
        <p:txBody>
          <a:bodyPr/>
          <a:lstStyle/>
          <a:p>
            <a:r>
              <a:rPr lang="en-US" dirty="0" smtClean="0"/>
              <a:t>Generate workflow for vignette in R package </a:t>
            </a:r>
            <a:r>
              <a:rPr lang="en-US" dirty="0" err="1" smtClean="0"/>
              <a:t>lavaan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Build SEM with this dataset, learn how to use package</a:t>
            </a:r>
          </a:p>
          <a:p>
            <a:endParaRPr lang="en-US" dirty="0" smtClean="0"/>
          </a:p>
          <a:p>
            <a:r>
              <a:rPr lang="en-US" dirty="0" smtClean="0"/>
              <a:t>Draw model for my experiment (theoretical framework)</a:t>
            </a:r>
          </a:p>
          <a:p>
            <a:endParaRPr lang="en-US" dirty="0" smtClean="0"/>
          </a:p>
        </p:txBody>
      </p:sp>
      <p:pic>
        <p:nvPicPr>
          <p:cNvPr id="1026" name="Picture 2" descr="Image result for structural equation modeling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83" y="1283399"/>
            <a:ext cx="5223287" cy="52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55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end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Workflow for example previously described</a:t>
            </a:r>
          </a:p>
          <a:p>
            <a:endParaRPr lang="en-US" dirty="0"/>
          </a:p>
          <a:p>
            <a:r>
              <a:rPr lang="en-US" dirty="0" smtClean="0"/>
              <a:t>Drawn version of my actual model</a:t>
            </a:r>
          </a:p>
          <a:p>
            <a:endParaRPr lang="en-US" dirty="0"/>
          </a:p>
          <a:p>
            <a:r>
              <a:rPr lang="en-US" dirty="0" smtClean="0"/>
              <a:t>Goal is to have a flexible workflow that I can modify to run my data once I have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62575" cy="4351338"/>
          </a:xfrm>
        </p:spPr>
        <p:txBody>
          <a:bodyPr/>
          <a:lstStyle/>
          <a:p>
            <a:r>
              <a:rPr lang="en-US" dirty="0" smtClean="0"/>
              <a:t>Developing a theoretical SEM that’s good enough to simulate data</a:t>
            </a:r>
          </a:p>
          <a:p>
            <a:endParaRPr lang="en-US" dirty="0"/>
          </a:p>
          <a:p>
            <a:r>
              <a:rPr lang="en-US" dirty="0" smtClean="0"/>
              <a:t>Can use to assess predictive capacity of the model once I have fit it to my actual data + ground truth mechanisms</a:t>
            </a:r>
          </a:p>
        </p:txBody>
      </p:sp>
      <p:pic>
        <p:nvPicPr>
          <p:cNvPr id="3074" name="Picture 2" descr="Image may contain: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1043354"/>
            <a:ext cx="5257800" cy="469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3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1184</Words>
  <Application>Microsoft Office PowerPoint</Application>
  <PresentationFormat>Widescreen</PresentationFormat>
  <Paragraphs>209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Using Structural Equation Modeling to Investigate Direct and Indirect Effects of Predators in the Rocky Intertidal</vt:lpstr>
      <vt:lpstr>Mechanisms of resistance, resilience to SSWS</vt:lpstr>
      <vt:lpstr>Can compensatory predation by Nucella ostrina and Leptasterias spp. prevent downward spread of mussels into the low zone?</vt:lpstr>
      <vt:lpstr>Methods</vt:lpstr>
      <vt:lpstr>PowerPoint Presentation</vt:lpstr>
      <vt:lpstr>Overarching goal</vt:lpstr>
      <vt:lpstr>Products of this class</vt:lpstr>
      <vt:lpstr>Desired end result</vt:lpstr>
      <vt:lpstr>Stretch goal</vt:lpstr>
      <vt:lpstr>Questions?</vt:lpstr>
      <vt:lpstr>PowerPoint Presentation</vt:lpstr>
      <vt:lpstr>PowerPoint Presentation</vt:lpstr>
      <vt:lpstr>Predator Densities</vt:lpstr>
      <vt:lpstr>PowerPoint Presentation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Silke Bachhuber</dc:creator>
  <cp:lastModifiedBy>Silke Bachhuber</cp:lastModifiedBy>
  <cp:revision>11</cp:revision>
  <dcterms:created xsi:type="dcterms:W3CDTF">2019-04-08T22:27:55Z</dcterms:created>
  <dcterms:modified xsi:type="dcterms:W3CDTF">2019-04-09T22:43:16Z</dcterms:modified>
</cp:coreProperties>
</file>